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5197" r:id="rId7"/>
    <p:sldMasterId id="2147485265" r:id="rId8"/>
  </p:sldMasterIdLst>
  <p:notesMasterIdLst>
    <p:notesMasterId r:id="rId25"/>
  </p:notesMasterIdLst>
  <p:handoutMasterIdLst>
    <p:handoutMasterId r:id="rId26"/>
  </p:handoutMasterIdLst>
  <p:sldIdLst>
    <p:sldId id="4372" r:id="rId9"/>
    <p:sldId id="2147374856" r:id="rId10"/>
    <p:sldId id="2147374857" r:id="rId11"/>
    <p:sldId id="2147374858" r:id="rId12"/>
    <p:sldId id="2147374859" r:id="rId13"/>
    <p:sldId id="2147374865" r:id="rId14"/>
    <p:sldId id="2147374866" r:id="rId15"/>
    <p:sldId id="2147374867" r:id="rId16"/>
    <p:sldId id="2147374862" r:id="rId17"/>
    <p:sldId id="2147374869" r:id="rId18"/>
    <p:sldId id="2147374870" r:id="rId19"/>
    <p:sldId id="2147374871" r:id="rId20"/>
    <p:sldId id="2147374863" r:id="rId21"/>
    <p:sldId id="4119" r:id="rId22"/>
    <p:sldId id="4224" r:id="rId23"/>
    <p:sldId id="2147374864" r:id="rId24"/>
  </p:sldIdLst>
  <p:sldSz cx="12192000" cy="6858000"/>
  <p:notesSz cx="6980238" cy="9144000"/>
  <p:defaultTextStyle>
    <a:defPPr>
      <a:defRPr lang="en-US"/>
    </a:defPPr>
    <a:lvl1pPr algn="l" rtl="0" fontAlgn="base">
      <a:spcBef>
        <a:spcPct val="0"/>
      </a:spcBef>
      <a:spcAft>
        <a:spcPct val="0"/>
      </a:spcAft>
      <a:defRPr sz="2133" b="1" kern="1200">
        <a:solidFill>
          <a:schemeClr val="tx1"/>
        </a:solidFill>
        <a:latin typeface="Trebuchet MS" panose="020B0603020202020204" pitchFamily="34" charset="0"/>
        <a:ea typeface="MS PGothic" panose="020B0600070205080204" pitchFamily="34" charset="-128"/>
        <a:cs typeface="Arial" panose="020B0604020202020204" pitchFamily="34" charset="0"/>
      </a:defRPr>
    </a:lvl1pPr>
    <a:lvl2pPr marL="609585" algn="l" rtl="0" fontAlgn="base">
      <a:spcBef>
        <a:spcPct val="0"/>
      </a:spcBef>
      <a:spcAft>
        <a:spcPct val="0"/>
      </a:spcAft>
      <a:defRPr sz="2133" b="1" kern="1200">
        <a:solidFill>
          <a:schemeClr val="tx1"/>
        </a:solidFill>
        <a:latin typeface="Trebuchet MS" panose="020B0603020202020204" pitchFamily="34" charset="0"/>
        <a:ea typeface="MS PGothic" panose="020B0600070205080204" pitchFamily="34" charset="-128"/>
        <a:cs typeface="Arial" panose="020B0604020202020204" pitchFamily="34" charset="0"/>
      </a:defRPr>
    </a:lvl2pPr>
    <a:lvl3pPr marL="1219170" algn="l" rtl="0" fontAlgn="base">
      <a:spcBef>
        <a:spcPct val="0"/>
      </a:spcBef>
      <a:spcAft>
        <a:spcPct val="0"/>
      </a:spcAft>
      <a:defRPr sz="2133" b="1" kern="1200">
        <a:solidFill>
          <a:schemeClr val="tx1"/>
        </a:solidFill>
        <a:latin typeface="Trebuchet MS" panose="020B0603020202020204" pitchFamily="34" charset="0"/>
        <a:ea typeface="MS PGothic" panose="020B0600070205080204" pitchFamily="34" charset="-128"/>
        <a:cs typeface="Arial" panose="020B0604020202020204" pitchFamily="34" charset="0"/>
      </a:defRPr>
    </a:lvl3pPr>
    <a:lvl4pPr marL="1828754" algn="l" rtl="0" fontAlgn="base">
      <a:spcBef>
        <a:spcPct val="0"/>
      </a:spcBef>
      <a:spcAft>
        <a:spcPct val="0"/>
      </a:spcAft>
      <a:defRPr sz="2133" b="1" kern="1200">
        <a:solidFill>
          <a:schemeClr val="tx1"/>
        </a:solidFill>
        <a:latin typeface="Trebuchet MS" panose="020B0603020202020204" pitchFamily="34" charset="0"/>
        <a:ea typeface="MS PGothic" panose="020B0600070205080204" pitchFamily="34" charset="-128"/>
        <a:cs typeface="Arial" panose="020B0604020202020204" pitchFamily="34" charset="0"/>
      </a:defRPr>
    </a:lvl4pPr>
    <a:lvl5pPr marL="2438339" algn="l" rtl="0" fontAlgn="base">
      <a:spcBef>
        <a:spcPct val="0"/>
      </a:spcBef>
      <a:spcAft>
        <a:spcPct val="0"/>
      </a:spcAft>
      <a:defRPr sz="2133" b="1" kern="1200">
        <a:solidFill>
          <a:schemeClr val="tx1"/>
        </a:solidFill>
        <a:latin typeface="Trebuchet MS" panose="020B0603020202020204" pitchFamily="34" charset="0"/>
        <a:ea typeface="MS PGothic" panose="020B0600070205080204" pitchFamily="34" charset="-128"/>
        <a:cs typeface="Arial" panose="020B0604020202020204" pitchFamily="34" charset="0"/>
      </a:defRPr>
    </a:lvl5pPr>
    <a:lvl6pPr marL="3047924" algn="l" defTabSz="1219170" rtl="0" eaLnBrk="1" latinLnBrk="0" hangingPunct="1">
      <a:defRPr sz="2133" b="1" kern="1200">
        <a:solidFill>
          <a:schemeClr val="tx1"/>
        </a:solidFill>
        <a:latin typeface="Trebuchet MS" panose="020B0603020202020204" pitchFamily="34" charset="0"/>
        <a:ea typeface="MS PGothic" panose="020B0600070205080204" pitchFamily="34" charset="-128"/>
        <a:cs typeface="Arial" panose="020B0604020202020204" pitchFamily="34" charset="0"/>
      </a:defRPr>
    </a:lvl6pPr>
    <a:lvl7pPr marL="3657509" algn="l" defTabSz="1219170" rtl="0" eaLnBrk="1" latinLnBrk="0" hangingPunct="1">
      <a:defRPr sz="2133" b="1" kern="1200">
        <a:solidFill>
          <a:schemeClr val="tx1"/>
        </a:solidFill>
        <a:latin typeface="Trebuchet MS" panose="020B0603020202020204" pitchFamily="34" charset="0"/>
        <a:ea typeface="MS PGothic" panose="020B0600070205080204" pitchFamily="34" charset="-128"/>
        <a:cs typeface="Arial" panose="020B0604020202020204" pitchFamily="34" charset="0"/>
      </a:defRPr>
    </a:lvl7pPr>
    <a:lvl8pPr marL="4267093" algn="l" defTabSz="1219170" rtl="0" eaLnBrk="1" latinLnBrk="0" hangingPunct="1">
      <a:defRPr sz="2133" b="1" kern="1200">
        <a:solidFill>
          <a:schemeClr val="tx1"/>
        </a:solidFill>
        <a:latin typeface="Trebuchet MS" panose="020B0603020202020204" pitchFamily="34" charset="0"/>
        <a:ea typeface="MS PGothic" panose="020B0600070205080204" pitchFamily="34" charset="-128"/>
        <a:cs typeface="Arial" panose="020B0604020202020204" pitchFamily="34" charset="0"/>
      </a:defRPr>
    </a:lvl8pPr>
    <a:lvl9pPr marL="4876678" algn="l" defTabSz="1219170" rtl="0" eaLnBrk="1" latinLnBrk="0" hangingPunct="1">
      <a:defRPr sz="2133" b="1" kern="1200">
        <a:solidFill>
          <a:schemeClr val="tx1"/>
        </a:solidFill>
        <a:latin typeface="Trebuchet MS" panose="020B0603020202020204" pitchFamily="34" charset="0"/>
        <a:ea typeface="MS PGothic" panose="020B0600070205080204" pitchFamily="34" charset="-128"/>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9013C6-14EF-F921-3C71-EFA5010C5DC3}" name="Ria Henares Garrett" initials="RHG" userId="S::mhenares@worldbank.org::38e3375d-9526-4b35-aab1-f4e58325d24e" providerId="AD"/>
  <p188:author id="{2CB823F8-37AB-EA89-65F3-3BB5F27E202A}" name="Cinthia Guzman" initials="CG" userId="S::cguzman@worldbank.org::a6c4152e-3c0f-44d5-90e5-2af0cfb1eda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guel Navarro-Martin" initials="MN" lastIdx="2" clrIdx="0">
    <p:extLst>
      <p:ext uri="{19B8F6BF-5375-455C-9EA6-DF929625EA0E}">
        <p15:presenceInfo xmlns:p15="http://schemas.microsoft.com/office/powerpoint/2012/main" userId="S::mnavarromartin@worldbank.org::b08f60e6-dd85-4411-b25b-b82354363344" providerId="AD"/>
      </p:ext>
    </p:extLst>
  </p:cmAuthor>
  <p:cmAuthor id="2" name="Amira Amat" initials="AA" lastIdx="4" clrIdx="1">
    <p:extLst>
      <p:ext uri="{19B8F6BF-5375-455C-9EA6-DF929625EA0E}">
        <p15:presenceInfo xmlns:p15="http://schemas.microsoft.com/office/powerpoint/2012/main" userId="S::aamat@worldbank.org::19e35615-041f-4b96-a406-e0e3c63fbe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BFA"/>
    <a:srgbClr val="12B2EB"/>
    <a:srgbClr val="5ECCF3"/>
    <a:srgbClr val="0C779D"/>
    <a:srgbClr val="1099CA"/>
    <a:srgbClr val="FFFFFF"/>
    <a:srgbClr val="0B5C99"/>
    <a:srgbClr val="094E81"/>
    <a:srgbClr val="073C65"/>
    <a:srgbClr val="2127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BA1014-8960-4E6A-9295-09EBFAEC3EAD}" v="1" dt="2026-03-13T14:44:20.5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862" autoAdjust="0"/>
  </p:normalViewPr>
  <p:slideViewPr>
    <p:cSldViewPr snapToGrid="0">
      <p:cViewPr varScale="1">
        <p:scale>
          <a:sx n="55" d="100"/>
          <a:sy n="55" d="100"/>
        </p:scale>
        <p:origin x="258" y="-3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8/10/relationships/authors" Target="authors.xml"/><Relationship Id="rId7" Type="http://schemas.openxmlformats.org/officeDocument/2006/relationships/slideMaster" Target="slideMasters/slideMaster1.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guel Navarro-Martin" userId="b08f60e6-dd85-4411-b25b-b82354363344" providerId="ADAL" clId="{0EF69851-D12D-4A59-85FD-22CB183BFA45}"/>
    <pc:docChg chg="modSld sldOrd">
      <pc:chgData name="Miguel Navarro-Martin" userId="b08f60e6-dd85-4411-b25b-b82354363344" providerId="ADAL" clId="{0EF69851-D12D-4A59-85FD-22CB183BFA45}" dt="2026-03-13T14:44:25.330" v="20" actId="20577"/>
      <pc:docMkLst>
        <pc:docMk/>
      </pc:docMkLst>
      <pc:sldChg chg="modSp mod ord">
        <pc:chgData name="Miguel Navarro-Martin" userId="b08f60e6-dd85-4411-b25b-b82354363344" providerId="ADAL" clId="{0EF69851-D12D-4A59-85FD-22CB183BFA45}" dt="2026-03-13T14:44:25.330" v="20" actId="20577"/>
        <pc:sldMkLst>
          <pc:docMk/>
          <pc:sldMk cId="3547596035" sldId="2147374864"/>
        </pc:sldMkLst>
        <pc:spChg chg="mod">
          <ac:chgData name="Miguel Navarro-Martin" userId="b08f60e6-dd85-4411-b25b-b82354363344" providerId="ADAL" clId="{0EF69851-D12D-4A59-85FD-22CB183BFA45}" dt="2026-03-13T14:44:25.330" v="20" actId="20577"/>
          <ac:spMkLst>
            <pc:docMk/>
            <pc:sldMk cId="3547596035" sldId="2147374864"/>
            <ac:spMk id="11" creationId="{D620BE0D-68BA-C7C1-9840-9497C9C8695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436F91-8985-45F7-BC8B-BF93EACAA6AE}"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74195FDD-8C14-453F-9330-B9D1CDAD665B}">
      <dgm:prSet custT="1"/>
      <dgm:spPr>
        <a:solidFill>
          <a:srgbClr val="212745"/>
        </a:solidFill>
      </dgm:spPr>
      <dgm:t>
        <a:bodyPr lIns="274320"/>
        <a:lstStyle/>
        <a:p>
          <a:r>
            <a:rPr lang="en-US" sz="2000" b="1" dirty="0">
              <a:latin typeface="Open Sans" panose="020B0606030504020204" pitchFamily="34" charset="0"/>
              <a:ea typeface="Open Sans" panose="020B0606030504020204" pitchFamily="34" charset="0"/>
              <a:cs typeface="Open Sans" panose="020B0606030504020204" pitchFamily="34" charset="0"/>
            </a:rPr>
            <a:t>Introduction: The Core Challenge</a:t>
          </a:r>
        </a:p>
      </dgm:t>
    </dgm:pt>
    <dgm:pt modelId="{7166F0FE-7112-45F5-A69B-86A3C4B60E7A}" type="parTrans" cxnId="{771A6EE1-037B-47CE-9520-1B82D7F9764A}">
      <dgm:prSet/>
      <dgm:spPr/>
      <dgm:t>
        <a:bodyPr/>
        <a:lstStyle/>
        <a:p>
          <a:endParaRPr lang="en-US" sz="3200" b="1">
            <a:latin typeface="Open Sans" panose="020B0606030504020204" pitchFamily="34" charset="0"/>
            <a:ea typeface="Open Sans" panose="020B0606030504020204" pitchFamily="34" charset="0"/>
            <a:cs typeface="Open Sans" panose="020B0606030504020204" pitchFamily="34" charset="0"/>
          </a:endParaRPr>
        </a:p>
      </dgm:t>
    </dgm:pt>
    <dgm:pt modelId="{3632F009-D839-4664-9D14-17D97F53B8CF}" type="sibTrans" cxnId="{771A6EE1-037B-47CE-9520-1B82D7F9764A}">
      <dgm:prSet/>
      <dgm:spPr/>
      <dgm:t>
        <a:bodyPr/>
        <a:lstStyle/>
        <a:p>
          <a:endParaRPr lang="en-US" sz="3200" b="1">
            <a:latin typeface="Open Sans" panose="020B0606030504020204" pitchFamily="34" charset="0"/>
            <a:ea typeface="Open Sans" panose="020B0606030504020204" pitchFamily="34" charset="0"/>
            <a:cs typeface="Open Sans" panose="020B0606030504020204" pitchFamily="34" charset="0"/>
          </a:endParaRPr>
        </a:p>
      </dgm:t>
    </dgm:pt>
    <dgm:pt modelId="{EA768FE4-93C7-4318-B494-4269614C1D92}">
      <dgm:prSet custT="1"/>
      <dgm:spPr>
        <a:solidFill>
          <a:srgbClr val="073C65"/>
        </a:solidFill>
      </dgm:spPr>
      <dgm:t>
        <a:bodyPr lIns="274320"/>
        <a:lstStyle/>
        <a:p>
          <a:r>
            <a:rPr lang="en-US" sz="2000" b="1" dirty="0">
              <a:latin typeface="Open Sans" panose="020B0606030504020204" pitchFamily="34" charset="0"/>
              <a:ea typeface="Open Sans" panose="020B0606030504020204" pitchFamily="34" charset="0"/>
              <a:cs typeface="Open Sans" panose="020B0606030504020204" pitchFamily="34" charset="0"/>
            </a:rPr>
            <a:t>PIPELINE: Credible, Investable Projects</a:t>
          </a:r>
        </a:p>
      </dgm:t>
    </dgm:pt>
    <dgm:pt modelId="{F477CA3E-E9AB-4AA6-83A4-7C3E9C3F9443}" type="parTrans" cxnId="{F6F4BA5C-3C99-4E0F-B064-C8BF0D139E84}">
      <dgm:prSet/>
      <dgm:spPr/>
      <dgm:t>
        <a:bodyPr/>
        <a:lstStyle/>
        <a:p>
          <a:endParaRPr lang="en-US" sz="3200" b="1">
            <a:latin typeface="Open Sans" panose="020B0606030504020204" pitchFamily="34" charset="0"/>
            <a:ea typeface="Open Sans" panose="020B0606030504020204" pitchFamily="34" charset="0"/>
            <a:cs typeface="Open Sans" panose="020B0606030504020204" pitchFamily="34" charset="0"/>
          </a:endParaRPr>
        </a:p>
      </dgm:t>
    </dgm:pt>
    <dgm:pt modelId="{AA7E1A90-CEA7-4FD9-A263-57C82313E834}" type="sibTrans" cxnId="{F6F4BA5C-3C99-4E0F-B064-C8BF0D139E84}">
      <dgm:prSet/>
      <dgm:spPr/>
      <dgm:t>
        <a:bodyPr/>
        <a:lstStyle/>
        <a:p>
          <a:endParaRPr lang="en-US" sz="3200" b="1">
            <a:latin typeface="Open Sans" panose="020B0606030504020204" pitchFamily="34" charset="0"/>
            <a:ea typeface="Open Sans" panose="020B0606030504020204" pitchFamily="34" charset="0"/>
            <a:cs typeface="Open Sans" panose="020B0606030504020204" pitchFamily="34" charset="0"/>
          </a:endParaRPr>
        </a:p>
      </dgm:t>
    </dgm:pt>
    <dgm:pt modelId="{31E40D7F-949A-4EE0-9BC2-38F6B2FF1C39}">
      <dgm:prSet custT="1"/>
      <dgm:spPr>
        <a:solidFill>
          <a:srgbClr val="094E81"/>
        </a:solidFill>
      </dgm:spPr>
      <dgm:t>
        <a:bodyPr lIns="274320"/>
        <a:lstStyle/>
        <a:p>
          <a:r>
            <a:rPr lang="en-US" sz="2000" b="1" dirty="0">
              <a:latin typeface="Open Sans" panose="020B0606030504020204" pitchFamily="34" charset="0"/>
              <a:ea typeface="Open Sans" panose="020B0606030504020204" pitchFamily="34" charset="0"/>
              <a:cs typeface="Open Sans" panose="020B0606030504020204" pitchFamily="34" charset="0"/>
            </a:rPr>
            <a:t>PRODUCT: Match Capital to the Right Instruments</a:t>
          </a:r>
        </a:p>
      </dgm:t>
    </dgm:pt>
    <dgm:pt modelId="{55F19A24-E48B-4B90-A890-9A7A15BFB838}" type="parTrans" cxnId="{13CEC519-A952-4F45-8ECF-43111BBCE482}">
      <dgm:prSet/>
      <dgm:spPr/>
      <dgm:t>
        <a:bodyPr/>
        <a:lstStyle/>
        <a:p>
          <a:endParaRPr lang="en-US" sz="3200" b="1">
            <a:latin typeface="Open Sans" panose="020B0606030504020204" pitchFamily="34" charset="0"/>
            <a:ea typeface="Open Sans" panose="020B0606030504020204" pitchFamily="34" charset="0"/>
            <a:cs typeface="Open Sans" panose="020B0606030504020204" pitchFamily="34" charset="0"/>
          </a:endParaRPr>
        </a:p>
      </dgm:t>
    </dgm:pt>
    <dgm:pt modelId="{BCCA41AE-AEAB-413E-95CA-292E3F7E1AB4}" type="sibTrans" cxnId="{13CEC519-A952-4F45-8ECF-43111BBCE482}">
      <dgm:prSet/>
      <dgm:spPr/>
      <dgm:t>
        <a:bodyPr/>
        <a:lstStyle/>
        <a:p>
          <a:endParaRPr lang="en-US" sz="3200" b="1">
            <a:latin typeface="Open Sans" panose="020B0606030504020204" pitchFamily="34" charset="0"/>
            <a:ea typeface="Open Sans" panose="020B0606030504020204" pitchFamily="34" charset="0"/>
            <a:cs typeface="Open Sans" panose="020B0606030504020204" pitchFamily="34" charset="0"/>
          </a:endParaRPr>
        </a:p>
      </dgm:t>
    </dgm:pt>
    <dgm:pt modelId="{AA2C5524-23B8-4ECC-A874-ADE047F05344}">
      <dgm:prSet custT="1"/>
      <dgm:spPr>
        <a:solidFill>
          <a:srgbClr val="0B5C99"/>
        </a:solidFill>
      </dgm:spPr>
      <dgm:t>
        <a:bodyPr lIns="274320"/>
        <a:lstStyle/>
        <a:p>
          <a:r>
            <a:rPr lang="en-US" sz="2000" b="1" dirty="0">
              <a:latin typeface="Open Sans" panose="020B0606030504020204" pitchFamily="34" charset="0"/>
              <a:ea typeface="Open Sans" panose="020B0606030504020204" pitchFamily="34" charset="0"/>
              <a:cs typeface="Open Sans" panose="020B0606030504020204" pitchFamily="34" charset="0"/>
            </a:rPr>
            <a:t>PROTECTION: Risk-Sharing</a:t>
          </a:r>
        </a:p>
      </dgm:t>
    </dgm:pt>
    <dgm:pt modelId="{D99F79F2-312B-4318-901F-CE3C598C72FD}" type="parTrans" cxnId="{DABC661E-EE79-41B8-9BC7-B5FA18198A42}">
      <dgm:prSet/>
      <dgm:spPr/>
      <dgm:t>
        <a:bodyPr/>
        <a:lstStyle/>
        <a:p>
          <a:endParaRPr lang="en-US" sz="3200" b="1">
            <a:latin typeface="Open Sans" panose="020B0606030504020204" pitchFamily="34" charset="0"/>
            <a:ea typeface="Open Sans" panose="020B0606030504020204" pitchFamily="34" charset="0"/>
            <a:cs typeface="Open Sans" panose="020B0606030504020204" pitchFamily="34" charset="0"/>
          </a:endParaRPr>
        </a:p>
      </dgm:t>
    </dgm:pt>
    <dgm:pt modelId="{FFF7B66C-3AC4-4381-BCBB-468C705C6ADF}" type="sibTrans" cxnId="{DABC661E-EE79-41B8-9BC7-B5FA18198A42}">
      <dgm:prSet/>
      <dgm:spPr/>
      <dgm:t>
        <a:bodyPr/>
        <a:lstStyle/>
        <a:p>
          <a:endParaRPr lang="en-US" sz="3200" b="1">
            <a:latin typeface="Open Sans" panose="020B0606030504020204" pitchFamily="34" charset="0"/>
            <a:ea typeface="Open Sans" panose="020B0606030504020204" pitchFamily="34" charset="0"/>
            <a:cs typeface="Open Sans" panose="020B0606030504020204" pitchFamily="34" charset="0"/>
          </a:endParaRPr>
        </a:p>
      </dgm:t>
    </dgm:pt>
    <dgm:pt modelId="{149360AF-7725-4A96-99E5-992CEFF96693}">
      <dgm:prSet custT="1"/>
      <dgm:spPr>
        <a:solidFill>
          <a:srgbClr val="0C779D"/>
        </a:solidFill>
      </dgm:spPr>
      <dgm:t>
        <a:bodyPr lIns="274320"/>
        <a:lstStyle/>
        <a:p>
          <a:r>
            <a:rPr lang="en-US" sz="2000" b="1" dirty="0">
              <a:latin typeface="Open Sans" panose="020B0606030504020204" pitchFamily="34" charset="0"/>
              <a:ea typeface="Open Sans" panose="020B0606030504020204" pitchFamily="34" charset="0"/>
              <a:cs typeface="Open Sans" panose="020B0606030504020204" pitchFamily="34" charset="0"/>
            </a:rPr>
            <a:t>What Needs to Change</a:t>
          </a:r>
        </a:p>
      </dgm:t>
    </dgm:pt>
    <dgm:pt modelId="{F56B8B61-A48E-4D2D-BD78-271AD02330F4}" type="parTrans" cxnId="{30F67B84-10B4-46FF-BFCA-2C9D1AB20234}">
      <dgm:prSet/>
      <dgm:spPr/>
      <dgm:t>
        <a:bodyPr/>
        <a:lstStyle/>
        <a:p>
          <a:endParaRPr lang="en-US" sz="1400"/>
        </a:p>
      </dgm:t>
    </dgm:pt>
    <dgm:pt modelId="{752147BC-42AB-4F70-8989-EC77BCEC7E9B}" type="sibTrans" cxnId="{30F67B84-10B4-46FF-BFCA-2C9D1AB20234}">
      <dgm:prSet/>
      <dgm:spPr/>
      <dgm:t>
        <a:bodyPr/>
        <a:lstStyle/>
        <a:p>
          <a:endParaRPr lang="en-US" sz="1400"/>
        </a:p>
      </dgm:t>
    </dgm:pt>
    <dgm:pt modelId="{307EB379-15CB-424F-82DA-9E4960BA9B77}">
      <dgm:prSet custT="1"/>
      <dgm:spPr>
        <a:solidFill>
          <a:srgbClr val="1099CA"/>
        </a:solidFill>
      </dgm:spPr>
      <dgm:t>
        <a:bodyPr lIns="274320"/>
        <a:lstStyle/>
        <a:p>
          <a:r>
            <a:rPr lang="en-US" sz="2000" b="1" dirty="0">
              <a:latin typeface="Open Sans" panose="020B0606030504020204" pitchFamily="34" charset="0"/>
              <a:ea typeface="Open Sans" panose="020B0606030504020204" pitchFamily="34" charset="0"/>
              <a:cs typeface="Open Sans" panose="020B0606030504020204" pitchFamily="34" charset="0"/>
            </a:rPr>
            <a:t>How Multilaterals Can Help</a:t>
          </a:r>
        </a:p>
      </dgm:t>
    </dgm:pt>
    <dgm:pt modelId="{5D86C318-2497-4FC5-ADD6-73B363378C46}" type="parTrans" cxnId="{22EB1202-3405-468F-A7C6-824135663806}">
      <dgm:prSet/>
      <dgm:spPr/>
      <dgm:t>
        <a:bodyPr/>
        <a:lstStyle/>
        <a:p>
          <a:endParaRPr lang="en-US"/>
        </a:p>
      </dgm:t>
    </dgm:pt>
    <dgm:pt modelId="{CB23E147-FE58-47BA-97F7-DFBD0746D913}" type="sibTrans" cxnId="{22EB1202-3405-468F-A7C6-824135663806}">
      <dgm:prSet/>
      <dgm:spPr/>
      <dgm:t>
        <a:bodyPr/>
        <a:lstStyle/>
        <a:p>
          <a:endParaRPr lang="en-US"/>
        </a:p>
      </dgm:t>
    </dgm:pt>
    <dgm:pt modelId="{D827A83D-DABC-4701-938E-EC487553E894}">
      <dgm:prSet custT="1"/>
      <dgm:spPr>
        <a:solidFill>
          <a:srgbClr val="12B2EB"/>
        </a:solidFill>
      </dgm:spPr>
      <dgm:t>
        <a:bodyPr lIns="274320"/>
        <a:lstStyle/>
        <a:p>
          <a:r>
            <a:rPr lang="en-US" sz="2000" b="1" dirty="0">
              <a:latin typeface="Open Sans" panose="020B0606030504020204" pitchFamily="34" charset="0"/>
              <a:ea typeface="Open Sans" panose="020B0606030504020204" pitchFamily="34" charset="0"/>
              <a:cs typeface="Open Sans" panose="020B0606030504020204" pitchFamily="34" charset="0"/>
            </a:rPr>
            <a:t>Key Takeaways</a:t>
          </a:r>
        </a:p>
      </dgm:t>
    </dgm:pt>
    <dgm:pt modelId="{12FD47F4-0F56-4C79-A06D-0D2CA980BCB6}" type="parTrans" cxnId="{47F5129A-C6E7-4076-B34D-83B0B3104E21}">
      <dgm:prSet/>
      <dgm:spPr/>
      <dgm:t>
        <a:bodyPr/>
        <a:lstStyle/>
        <a:p>
          <a:endParaRPr lang="en-US"/>
        </a:p>
      </dgm:t>
    </dgm:pt>
    <dgm:pt modelId="{0E66866F-FB3B-49BF-AE50-7C98856F37D6}" type="sibTrans" cxnId="{47F5129A-C6E7-4076-B34D-83B0B3104E21}">
      <dgm:prSet/>
      <dgm:spPr/>
      <dgm:t>
        <a:bodyPr/>
        <a:lstStyle/>
        <a:p>
          <a:endParaRPr lang="en-US"/>
        </a:p>
      </dgm:t>
    </dgm:pt>
    <dgm:pt modelId="{51D9A6F5-BDCF-4307-8CFF-907D491DE270}" type="pres">
      <dgm:prSet presAssocID="{42436F91-8985-45F7-BC8B-BF93EACAA6AE}" presName="linear" presStyleCnt="0">
        <dgm:presLayoutVars>
          <dgm:animLvl val="lvl"/>
          <dgm:resizeHandles val="exact"/>
        </dgm:presLayoutVars>
      </dgm:prSet>
      <dgm:spPr/>
    </dgm:pt>
    <dgm:pt modelId="{3A2BAB70-C018-41F7-AE46-4F844C4DFB01}" type="pres">
      <dgm:prSet presAssocID="{74195FDD-8C14-453F-9330-B9D1CDAD665B}" presName="parentText" presStyleLbl="node1" presStyleIdx="0" presStyleCnt="7" custScaleY="73269">
        <dgm:presLayoutVars>
          <dgm:chMax val="0"/>
          <dgm:bulletEnabled val="1"/>
        </dgm:presLayoutVars>
      </dgm:prSet>
      <dgm:spPr>
        <a:prstGeom prst="rect">
          <a:avLst/>
        </a:prstGeom>
      </dgm:spPr>
    </dgm:pt>
    <dgm:pt modelId="{7522613F-D234-4F10-B3F1-D1FCF748190C}" type="pres">
      <dgm:prSet presAssocID="{3632F009-D839-4664-9D14-17D97F53B8CF}" presName="spacer" presStyleCnt="0"/>
      <dgm:spPr/>
    </dgm:pt>
    <dgm:pt modelId="{D20A62BD-C354-4545-A5D1-C8D1DC021891}" type="pres">
      <dgm:prSet presAssocID="{EA768FE4-93C7-4318-B494-4269614C1D92}" presName="parentText" presStyleLbl="node1" presStyleIdx="1" presStyleCnt="7" custScaleY="73269">
        <dgm:presLayoutVars>
          <dgm:chMax val="0"/>
          <dgm:bulletEnabled val="1"/>
        </dgm:presLayoutVars>
      </dgm:prSet>
      <dgm:spPr>
        <a:prstGeom prst="rect">
          <a:avLst/>
        </a:prstGeom>
      </dgm:spPr>
    </dgm:pt>
    <dgm:pt modelId="{3FA13494-7A64-4FD5-AF8A-8CA2F4CE7B0C}" type="pres">
      <dgm:prSet presAssocID="{AA7E1A90-CEA7-4FD9-A263-57C82313E834}" presName="spacer" presStyleCnt="0"/>
      <dgm:spPr/>
    </dgm:pt>
    <dgm:pt modelId="{D3BDB913-0C31-420D-B59F-C4FE534B07D7}" type="pres">
      <dgm:prSet presAssocID="{31E40D7F-949A-4EE0-9BC2-38F6B2FF1C39}" presName="parentText" presStyleLbl="node1" presStyleIdx="2" presStyleCnt="7" custScaleY="73269">
        <dgm:presLayoutVars>
          <dgm:chMax val="0"/>
          <dgm:bulletEnabled val="1"/>
        </dgm:presLayoutVars>
      </dgm:prSet>
      <dgm:spPr>
        <a:prstGeom prst="rect">
          <a:avLst/>
        </a:prstGeom>
      </dgm:spPr>
    </dgm:pt>
    <dgm:pt modelId="{0BFBDACF-53E0-408E-8312-CAC47A680E8E}" type="pres">
      <dgm:prSet presAssocID="{BCCA41AE-AEAB-413E-95CA-292E3F7E1AB4}" presName="spacer" presStyleCnt="0"/>
      <dgm:spPr/>
    </dgm:pt>
    <dgm:pt modelId="{0C77FBE9-93F6-4171-B315-43C9D0C63493}" type="pres">
      <dgm:prSet presAssocID="{AA2C5524-23B8-4ECC-A874-ADE047F05344}" presName="parentText" presStyleLbl="node1" presStyleIdx="3" presStyleCnt="7" custScaleY="73269">
        <dgm:presLayoutVars>
          <dgm:chMax val="0"/>
          <dgm:bulletEnabled val="1"/>
        </dgm:presLayoutVars>
      </dgm:prSet>
      <dgm:spPr>
        <a:prstGeom prst="rect">
          <a:avLst/>
        </a:prstGeom>
      </dgm:spPr>
    </dgm:pt>
    <dgm:pt modelId="{F2CEF2C1-3A88-4475-A4EB-61A748B372C8}" type="pres">
      <dgm:prSet presAssocID="{FFF7B66C-3AC4-4381-BCBB-468C705C6ADF}" presName="spacer" presStyleCnt="0"/>
      <dgm:spPr/>
    </dgm:pt>
    <dgm:pt modelId="{6E62A8F5-0C61-4F1B-B88A-CAD0E8E9C5D3}" type="pres">
      <dgm:prSet presAssocID="{149360AF-7725-4A96-99E5-992CEFF96693}" presName="parentText" presStyleLbl="node1" presStyleIdx="4" presStyleCnt="7" custScaleY="73269">
        <dgm:presLayoutVars>
          <dgm:chMax val="0"/>
          <dgm:bulletEnabled val="1"/>
        </dgm:presLayoutVars>
      </dgm:prSet>
      <dgm:spPr>
        <a:prstGeom prst="rect">
          <a:avLst/>
        </a:prstGeom>
      </dgm:spPr>
    </dgm:pt>
    <dgm:pt modelId="{DDA5E057-9C02-46F7-B3E3-806D2DC0C295}" type="pres">
      <dgm:prSet presAssocID="{752147BC-42AB-4F70-8989-EC77BCEC7E9B}" presName="spacer" presStyleCnt="0"/>
      <dgm:spPr/>
    </dgm:pt>
    <dgm:pt modelId="{D7CAB92D-06E1-4F7A-82FE-79491660C6F1}" type="pres">
      <dgm:prSet presAssocID="{307EB379-15CB-424F-82DA-9E4960BA9B77}" presName="parentText" presStyleLbl="node1" presStyleIdx="5" presStyleCnt="7" custScaleY="73269">
        <dgm:presLayoutVars>
          <dgm:chMax val="0"/>
          <dgm:bulletEnabled val="1"/>
        </dgm:presLayoutVars>
      </dgm:prSet>
      <dgm:spPr>
        <a:prstGeom prst="rect">
          <a:avLst/>
        </a:prstGeom>
      </dgm:spPr>
    </dgm:pt>
    <dgm:pt modelId="{F80ED3F3-3BE0-4435-904E-5DDAB5366CBF}" type="pres">
      <dgm:prSet presAssocID="{CB23E147-FE58-47BA-97F7-DFBD0746D913}" presName="spacer" presStyleCnt="0"/>
      <dgm:spPr/>
    </dgm:pt>
    <dgm:pt modelId="{85172F4F-F39D-42E7-A2A9-DFDF9AD44002}" type="pres">
      <dgm:prSet presAssocID="{D827A83D-DABC-4701-938E-EC487553E894}" presName="parentText" presStyleLbl="node1" presStyleIdx="6" presStyleCnt="7" custScaleY="73269">
        <dgm:presLayoutVars>
          <dgm:chMax val="0"/>
          <dgm:bulletEnabled val="1"/>
        </dgm:presLayoutVars>
      </dgm:prSet>
      <dgm:spPr>
        <a:prstGeom prst="rect">
          <a:avLst/>
        </a:prstGeom>
      </dgm:spPr>
    </dgm:pt>
  </dgm:ptLst>
  <dgm:cxnLst>
    <dgm:cxn modelId="{22EB1202-3405-468F-A7C6-824135663806}" srcId="{42436F91-8985-45F7-BC8B-BF93EACAA6AE}" destId="{307EB379-15CB-424F-82DA-9E4960BA9B77}" srcOrd="5" destOrd="0" parTransId="{5D86C318-2497-4FC5-ADD6-73B363378C46}" sibTransId="{CB23E147-FE58-47BA-97F7-DFBD0746D913}"/>
    <dgm:cxn modelId="{13CEC519-A952-4F45-8ECF-43111BBCE482}" srcId="{42436F91-8985-45F7-BC8B-BF93EACAA6AE}" destId="{31E40D7F-949A-4EE0-9BC2-38F6B2FF1C39}" srcOrd="2" destOrd="0" parTransId="{55F19A24-E48B-4B90-A890-9A7A15BFB838}" sibTransId="{BCCA41AE-AEAB-413E-95CA-292E3F7E1AB4}"/>
    <dgm:cxn modelId="{DABC661E-EE79-41B8-9BC7-B5FA18198A42}" srcId="{42436F91-8985-45F7-BC8B-BF93EACAA6AE}" destId="{AA2C5524-23B8-4ECC-A874-ADE047F05344}" srcOrd="3" destOrd="0" parTransId="{D99F79F2-312B-4318-901F-CE3C598C72FD}" sibTransId="{FFF7B66C-3AC4-4381-BCBB-468C705C6ADF}"/>
    <dgm:cxn modelId="{F6F4BA5C-3C99-4E0F-B064-C8BF0D139E84}" srcId="{42436F91-8985-45F7-BC8B-BF93EACAA6AE}" destId="{EA768FE4-93C7-4318-B494-4269614C1D92}" srcOrd="1" destOrd="0" parTransId="{F477CA3E-E9AB-4AA6-83A4-7C3E9C3F9443}" sibTransId="{AA7E1A90-CEA7-4FD9-A263-57C82313E834}"/>
    <dgm:cxn modelId="{54C7DC47-8A03-4DB9-AF06-09EA76DCFDAA}" type="presOf" srcId="{42436F91-8985-45F7-BC8B-BF93EACAA6AE}" destId="{51D9A6F5-BDCF-4307-8CFF-907D491DE270}" srcOrd="0" destOrd="0" presId="urn:microsoft.com/office/officeart/2005/8/layout/vList2"/>
    <dgm:cxn modelId="{28B9DC4C-A522-4560-9897-FF2FE94E811E}" type="presOf" srcId="{149360AF-7725-4A96-99E5-992CEFF96693}" destId="{6E62A8F5-0C61-4F1B-B88A-CAD0E8E9C5D3}" srcOrd="0" destOrd="0" presId="urn:microsoft.com/office/officeart/2005/8/layout/vList2"/>
    <dgm:cxn modelId="{6C50027E-43F8-403C-9BDD-87485BB90B71}" type="presOf" srcId="{AA2C5524-23B8-4ECC-A874-ADE047F05344}" destId="{0C77FBE9-93F6-4171-B315-43C9D0C63493}" srcOrd="0" destOrd="0" presId="urn:microsoft.com/office/officeart/2005/8/layout/vList2"/>
    <dgm:cxn modelId="{30F67B84-10B4-46FF-BFCA-2C9D1AB20234}" srcId="{42436F91-8985-45F7-BC8B-BF93EACAA6AE}" destId="{149360AF-7725-4A96-99E5-992CEFF96693}" srcOrd="4" destOrd="0" parTransId="{F56B8B61-A48E-4D2D-BD78-271AD02330F4}" sibTransId="{752147BC-42AB-4F70-8989-EC77BCEC7E9B}"/>
    <dgm:cxn modelId="{57888494-EF57-45C3-BE2E-A2B15510412F}" type="presOf" srcId="{74195FDD-8C14-453F-9330-B9D1CDAD665B}" destId="{3A2BAB70-C018-41F7-AE46-4F844C4DFB01}" srcOrd="0" destOrd="0" presId="urn:microsoft.com/office/officeart/2005/8/layout/vList2"/>
    <dgm:cxn modelId="{A890A398-2949-444A-B1A8-8AB5A23CCE00}" type="presOf" srcId="{EA768FE4-93C7-4318-B494-4269614C1D92}" destId="{D20A62BD-C354-4545-A5D1-C8D1DC021891}" srcOrd="0" destOrd="0" presId="urn:microsoft.com/office/officeart/2005/8/layout/vList2"/>
    <dgm:cxn modelId="{47F5129A-C6E7-4076-B34D-83B0B3104E21}" srcId="{42436F91-8985-45F7-BC8B-BF93EACAA6AE}" destId="{D827A83D-DABC-4701-938E-EC487553E894}" srcOrd="6" destOrd="0" parTransId="{12FD47F4-0F56-4C79-A06D-0D2CA980BCB6}" sibTransId="{0E66866F-FB3B-49BF-AE50-7C98856F37D6}"/>
    <dgm:cxn modelId="{BFCF8AAC-12BC-43CE-BD7A-B0DDCCC0B590}" type="presOf" srcId="{31E40D7F-949A-4EE0-9BC2-38F6B2FF1C39}" destId="{D3BDB913-0C31-420D-B59F-C4FE534B07D7}" srcOrd="0" destOrd="0" presId="urn:microsoft.com/office/officeart/2005/8/layout/vList2"/>
    <dgm:cxn modelId="{194A6AB8-82C0-4ABF-9BFB-A1DADB5C8186}" type="presOf" srcId="{D827A83D-DABC-4701-938E-EC487553E894}" destId="{85172F4F-F39D-42E7-A2A9-DFDF9AD44002}" srcOrd="0" destOrd="0" presId="urn:microsoft.com/office/officeart/2005/8/layout/vList2"/>
    <dgm:cxn modelId="{F4A82DBD-8DF6-4372-807E-EB41FBD4F9E2}" type="presOf" srcId="{307EB379-15CB-424F-82DA-9E4960BA9B77}" destId="{D7CAB92D-06E1-4F7A-82FE-79491660C6F1}" srcOrd="0" destOrd="0" presId="urn:microsoft.com/office/officeart/2005/8/layout/vList2"/>
    <dgm:cxn modelId="{771A6EE1-037B-47CE-9520-1B82D7F9764A}" srcId="{42436F91-8985-45F7-BC8B-BF93EACAA6AE}" destId="{74195FDD-8C14-453F-9330-B9D1CDAD665B}" srcOrd="0" destOrd="0" parTransId="{7166F0FE-7112-45F5-A69B-86A3C4B60E7A}" sibTransId="{3632F009-D839-4664-9D14-17D97F53B8CF}"/>
    <dgm:cxn modelId="{A31D7C30-0833-45C7-9E27-22B6651334A0}" type="presParOf" srcId="{51D9A6F5-BDCF-4307-8CFF-907D491DE270}" destId="{3A2BAB70-C018-41F7-AE46-4F844C4DFB01}" srcOrd="0" destOrd="0" presId="urn:microsoft.com/office/officeart/2005/8/layout/vList2"/>
    <dgm:cxn modelId="{C444F800-0B64-491E-A2B4-E276E1DFBAFB}" type="presParOf" srcId="{51D9A6F5-BDCF-4307-8CFF-907D491DE270}" destId="{7522613F-D234-4F10-B3F1-D1FCF748190C}" srcOrd="1" destOrd="0" presId="urn:microsoft.com/office/officeart/2005/8/layout/vList2"/>
    <dgm:cxn modelId="{FEC833E6-F522-44B8-8284-842EC62BFEAD}" type="presParOf" srcId="{51D9A6F5-BDCF-4307-8CFF-907D491DE270}" destId="{D20A62BD-C354-4545-A5D1-C8D1DC021891}" srcOrd="2" destOrd="0" presId="urn:microsoft.com/office/officeart/2005/8/layout/vList2"/>
    <dgm:cxn modelId="{CDF3915B-4F38-4857-9718-83207DC778FC}" type="presParOf" srcId="{51D9A6F5-BDCF-4307-8CFF-907D491DE270}" destId="{3FA13494-7A64-4FD5-AF8A-8CA2F4CE7B0C}" srcOrd="3" destOrd="0" presId="urn:microsoft.com/office/officeart/2005/8/layout/vList2"/>
    <dgm:cxn modelId="{965C453A-354F-4831-9F5D-8AD40CAB8242}" type="presParOf" srcId="{51D9A6F5-BDCF-4307-8CFF-907D491DE270}" destId="{D3BDB913-0C31-420D-B59F-C4FE534B07D7}" srcOrd="4" destOrd="0" presId="urn:microsoft.com/office/officeart/2005/8/layout/vList2"/>
    <dgm:cxn modelId="{8D1DB635-D57F-4BAF-9F87-C7BBC9ABC8EF}" type="presParOf" srcId="{51D9A6F5-BDCF-4307-8CFF-907D491DE270}" destId="{0BFBDACF-53E0-408E-8312-CAC47A680E8E}" srcOrd="5" destOrd="0" presId="urn:microsoft.com/office/officeart/2005/8/layout/vList2"/>
    <dgm:cxn modelId="{F61500ED-0ABB-46F1-BCB2-16C56B124A8C}" type="presParOf" srcId="{51D9A6F5-BDCF-4307-8CFF-907D491DE270}" destId="{0C77FBE9-93F6-4171-B315-43C9D0C63493}" srcOrd="6" destOrd="0" presId="urn:microsoft.com/office/officeart/2005/8/layout/vList2"/>
    <dgm:cxn modelId="{7E7BB910-4283-4017-A178-B90BD8BA87DF}" type="presParOf" srcId="{51D9A6F5-BDCF-4307-8CFF-907D491DE270}" destId="{F2CEF2C1-3A88-4475-A4EB-61A748B372C8}" srcOrd="7" destOrd="0" presId="urn:microsoft.com/office/officeart/2005/8/layout/vList2"/>
    <dgm:cxn modelId="{A1F40EFA-2454-44D7-87E5-F2054009BCC6}" type="presParOf" srcId="{51D9A6F5-BDCF-4307-8CFF-907D491DE270}" destId="{6E62A8F5-0C61-4F1B-B88A-CAD0E8E9C5D3}" srcOrd="8" destOrd="0" presId="urn:microsoft.com/office/officeart/2005/8/layout/vList2"/>
    <dgm:cxn modelId="{41261162-2FA8-4E3A-BAD7-DBD3136C15E1}" type="presParOf" srcId="{51D9A6F5-BDCF-4307-8CFF-907D491DE270}" destId="{DDA5E057-9C02-46F7-B3E3-806D2DC0C295}" srcOrd="9" destOrd="0" presId="urn:microsoft.com/office/officeart/2005/8/layout/vList2"/>
    <dgm:cxn modelId="{6FD85003-8A04-4BFA-8541-A8748A7D5A49}" type="presParOf" srcId="{51D9A6F5-BDCF-4307-8CFF-907D491DE270}" destId="{D7CAB92D-06E1-4F7A-82FE-79491660C6F1}" srcOrd="10" destOrd="0" presId="urn:microsoft.com/office/officeart/2005/8/layout/vList2"/>
    <dgm:cxn modelId="{4857E895-7E4A-4D19-9EC5-3410A5A1E9E1}" type="presParOf" srcId="{51D9A6F5-BDCF-4307-8CFF-907D491DE270}" destId="{F80ED3F3-3BE0-4435-904E-5DDAB5366CBF}" srcOrd="11" destOrd="0" presId="urn:microsoft.com/office/officeart/2005/8/layout/vList2"/>
    <dgm:cxn modelId="{0036DD8D-2C5B-4BE2-9F68-D5D91AA25F70}" type="presParOf" srcId="{51D9A6F5-BDCF-4307-8CFF-907D491DE270}" destId="{85172F4F-F39D-42E7-A2A9-DFDF9AD44002}"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BAB70-C018-41F7-AE46-4F844C4DFB01}">
      <dsp:nvSpPr>
        <dsp:cNvPr id="0" name=""/>
        <dsp:cNvSpPr/>
      </dsp:nvSpPr>
      <dsp:spPr>
        <a:xfrm>
          <a:off x="0" y="22121"/>
          <a:ext cx="11377869" cy="466342"/>
        </a:xfrm>
        <a:prstGeom prst="rect">
          <a:avLst/>
        </a:prstGeom>
        <a:solidFill>
          <a:srgbClr val="21274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Open Sans" panose="020B0606030504020204" pitchFamily="34" charset="0"/>
              <a:ea typeface="Open Sans" panose="020B0606030504020204" pitchFamily="34" charset="0"/>
              <a:cs typeface="Open Sans" panose="020B0606030504020204" pitchFamily="34" charset="0"/>
            </a:rPr>
            <a:t>Introduction: The Core Challenge</a:t>
          </a:r>
        </a:p>
      </dsp:txBody>
      <dsp:txXfrm>
        <a:off x="0" y="22121"/>
        <a:ext cx="11377869" cy="466342"/>
      </dsp:txXfrm>
    </dsp:sp>
    <dsp:sp modelId="{D20A62BD-C354-4545-A5D1-C8D1DC021891}">
      <dsp:nvSpPr>
        <dsp:cNvPr id="0" name=""/>
        <dsp:cNvSpPr/>
      </dsp:nvSpPr>
      <dsp:spPr>
        <a:xfrm>
          <a:off x="0" y="586384"/>
          <a:ext cx="11377869" cy="466342"/>
        </a:xfrm>
        <a:prstGeom prst="rect">
          <a:avLst/>
        </a:prstGeom>
        <a:solidFill>
          <a:srgbClr val="073C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Open Sans" panose="020B0606030504020204" pitchFamily="34" charset="0"/>
              <a:ea typeface="Open Sans" panose="020B0606030504020204" pitchFamily="34" charset="0"/>
              <a:cs typeface="Open Sans" panose="020B0606030504020204" pitchFamily="34" charset="0"/>
            </a:rPr>
            <a:t>PIPELINE: Credible, Investable Projects</a:t>
          </a:r>
        </a:p>
      </dsp:txBody>
      <dsp:txXfrm>
        <a:off x="0" y="586384"/>
        <a:ext cx="11377869" cy="466342"/>
      </dsp:txXfrm>
    </dsp:sp>
    <dsp:sp modelId="{D3BDB913-0C31-420D-B59F-C4FE534B07D7}">
      <dsp:nvSpPr>
        <dsp:cNvPr id="0" name=""/>
        <dsp:cNvSpPr/>
      </dsp:nvSpPr>
      <dsp:spPr>
        <a:xfrm>
          <a:off x="0" y="1150646"/>
          <a:ext cx="11377869" cy="466342"/>
        </a:xfrm>
        <a:prstGeom prst="rect">
          <a:avLst/>
        </a:prstGeom>
        <a:solidFill>
          <a:srgbClr val="094E8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Open Sans" panose="020B0606030504020204" pitchFamily="34" charset="0"/>
              <a:ea typeface="Open Sans" panose="020B0606030504020204" pitchFamily="34" charset="0"/>
              <a:cs typeface="Open Sans" panose="020B0606030504020204" pitchFamily="34" charset="0"/>
            </a:rPr>
            <a:t>PRODUCT: Match Capital to the Right Instruments</a:t>
          </a:r>
        </a:p>
      </dsp:txBody>
      <dsp:txXfrm>
        <a:off x="0" y="1150646"/>
        <a:ext cx="11377869" cy="466342"/>
      </dsp:txXfrm>
    </dsp:sp>
    <dsp:sp modelId="{0C77FBE9-93F6-4171-B315-43C9D0C63493}">
      <dsp:nvSpPr>
        <dsp:cNvPr id="0" name=""/>
        <dsp:cNvSpPr/>
      </dsp:nvSpPr>
      <dsp:spPr>
        <a:xfrm>
          <a:off x="0" y="1714909"/>
          <a:ext cx="11377869" cy="466342"/>
        </a:xfrm>
        <a:prstGeom prst="rect">
          <a:avLst/>
        </a:prstGeom>
        <a:solidFill>
          <a:srgbClr val="0B5C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Open Sans" panose="020B0606030504020204" pitchFamily="34" charset="0"/>
              <a:ea typeface="Open Sans" panose="020B0606030504020204" pitchFamily="34" charset="0"/>
              <a:cs typeface="Open Sans" panose="020B0606030504020204" pitchFamily="34" charset="0"/>
            </a:rPr>
            <a:t>PROTECTION: Risk-Sharing</a:t>
          </a:r>
        </a:p>
      </dsp:txBody>
      <dsp:txXfrm>
        <a:off x="0" y="1714909"/>
        <a:ext cx="11377869" cy="466342"/>
      </dsp:txXfrm>
    </dsp:sp>
    <dsp:sp modelId="{6E62A8F5-0C61-4F1B-B88A-CAD0E8E9C5D3}">
      <dsp:nvSpPr>
        <dsp:cNvPr id="0" name=""/>
        <dsp:cNvSpPr/>
      </dsp:nvSpPr>
      <dsp:spPr>
        <a:xfrm>
          <a:off x="0" y="2279171"/>
          <a:ext cx="11377869" cy="466342"/>
        </a:xfrm>
        <a:prstGeom prst="rect">
          <a:avLst/>
        </a:prstGeom>
        <a:solidFill>
          <a:srgbClr val="0C77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Open Sans" panose="020B0606030504020204" pitchFamily="34" charset="0"/>
              <a:ea typeface="Open Sans" panose="020B0606030504020204" pitchFamily="34" charset="0"/>
              <a:cs typeface="Open Sans" panose="020B0606030504020204" pitchFamily="34" charset="0"/>
            </a:rPr>
            <a:t>What Needs to Change</a:t>
          </a:r>
        </a:p>
      </dsp:txBody>
      <dsp:txXfrm>
        <a:off x="0" y="2279171"/>
        <a:ext cx="11377869" cy="466342"/>
      </dsp:txXfrm>
    </dsp:sp>
    <dsp:sp modelId="{D7CAB92D-06E1-4F7A-82FE-79491660C6F1}">
      <dsp:nvSpPr>
        <dsp:cNvPr id="0" name=""/>
        <dsp:cNvSpPr/>
      </dsp:nvSpPr>
      <dsp:spPr>
        <a:xfrm>
          <a:off x="0" y="2843434"/>
          <a:ext cx="11377869" cy="466342"/>
        </a:xfrm>
        <a:prstGeom prst="rect">
          <a:avLst/>
        </a:prstGeom>
        <a:solidFill>
          <a:srgbClr val="1099C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Open Sans" panose="020B0606030504020204" pitchFamily="34" charset="0"/>
              <a:ea typeface="Open Sans" panose="020B0606030504020204" pitchFamily="34" charset="0"/>
              <a:cs typeface="Open Sans" panose="020B0606030504020204" pitchFamily="34" charset="0"/>
            </a:rPr>
            <a:t>How Multilaterals Can Help</a:t>
          </a:r>
        </a:p>
      </dsp:txBody>
      <dsp:txXfrm>
        <a:off x="0" y="2843434"/>
        <a:ext cx="11377869" cy="466342"/>
      </dsp:txXfrm>
    </dsp:sp>
    <dsp:sp modelId="{85172F4F-F39D-42E7-A2A9-DFDF9AD44002}">
      <dsp:nvSpPr>
        <dsp:cNvPr id="0" name=""/>
        <dsp:cNvSpPr/>
      </dsp:nvSpPr>
      <dsp:spPr>
        <a:xfrm>
          <a:off x="0" y="3407696"/>
          <a:ext cx="11377869" cy="466342"/>
        </a:xfrm>
        <a:prstGeom prst="rect">
          <a:avLst/>
        </a:prstGeom>
        <a:solidFill>
          <a:srgbClr val="12B2E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Open Sans" panose="020B0606030504020204" pitchFamily="34" charset="0"/>
              <a:ea typeface="Open Sans" panose="020B0606030504020204" pitchFamily="34" charset="0"/>
              <a:cs typeface="Open Sans" panose="020B0606030504020204" pitchFamily="34" charset="0"/>
            </a:rPr>
            <a:t>Key Takeaways</a:t>
          </a:r>
        </a:p>
      </dsp:txBody>
      <dsp:txXfrm>
        <a:off x="0" y="3407696"/>
        <a:ext cx="11377869" cy="4663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BF1B10-B6BC-4D16-8E8A-1F007BAD6F57}"/>
              </a:ext>
            </a:extLst>
          </p:cNvPr>
          <p:cNvSpPr>
            <a:spLocks noGrp="1"/>
          </p:cNvSpPr>
          <p:nvPr>
            <p:ph type="hdr" sz="quarter"/>
          </p:nvPr>
        </p:nvSpPr>
        <p:spPr>
          <a:xfrm>
            <a:off x="1" y="0"/>
            <a:ext cx="3025402" cy="457513"/>
          </a:xfrm>
          <a:prstGeom prst="rect">
            <a:avLst/>
          </a:prstGeom>
        </p:spPr>
        <p:txBody>
          <a:bodyPr vert="horz" lIns="90416" tIns="45208" rIns="90416" bIns="45208" rtlCol="0"/>
          <a:lstStyle>
            <a:lvl1pPr algn="l">
              <a:defRPr sz="1200">
                <a:latin typeface="Trebuchet MS" pitchFamily="34" charset="0"/>
                <a:ea typeface="+mn-ea"/>
                <a:cs typeface="Times New Roman" pitchFamily="18" charset="0"/>
              </a:defRPr>
            </a:lvl1pPr>
          </a:lstStyle>
          <a:p>
            <a:pPr>
              <a:defRPr/>
            </a:pPr>
            <a:endParaRPr lang="en-US"/>
          </a:p>
        </p:txBody>
      </p:sp>
      <p:sp>
        <p:nvSpPr>
          <p:cNvPr id="3" name="Date Placeholder 2">
            <a:extLst>
              <a:ext uri="{FF2B5EF4-FFF2-40B4-BE49-F238E27FC236}">
                <a16:creationId xmlns:a16="http://schemas.microsoft.com/office/drawing/2014/main" id="{6D11A476-0142-4EF1-AB3D-BCEB950BEF07}"/>
              </a:ext>
            </a:extLst>
          </p:cNvPr>
          <p:cNvSpPr>
            <a:spLocks noGrp="1"/>
          </p:cNvSpPr>
          <p:nvPr>
            <p:ph type="dt" sz="quarter" idx="1"/>
          </p:nvPr>
        </p:nvSpPr>
        <p:spPr>
          <a:xfrm>
            <a:off x="3953256" y="0"/>
            <a:ext cx="3025402" cy="457513"/>
          </a:xfrm>
          <a:prstGeom prst="rect">
            <a:avLst/>
          </a:prstGeom>
        </p:spPr>
        <p:txBody>
          <a:bodyPr vert="horz" lIns="90416" tIns="45208" rIns="90416" bIns="45208" rtlCol="0"/>
          <a:lstStyle>
            <a:lvl1pPr algn="r">
              <a:defRPr sz="1200">
                <a:latin typeface="Trebuchet MS" pitchFamily="34" charset="0"/>
                <a:ea typeface="+mn-ea"/>
                <a:cs typeface="Times New Roman" pitchFamily="18" charset="0"/>
              </a:defRPr>
            </a:lvl1pPr>
          </a:lstStyle>
          <a:p>
            <a:pPr>
              <a:defRPr/>
            </a:pPr>
            <a:fld id="{61AE0ED3-6925-422F-9460-58DE436A63C5}" type="datetimeFigureOut">
              <a:rPr lang="en-US"/>
              <a:pPr>
                <a:defRPr/>
              </a:pPr>
              <a:t>3/13/2026</a:t>
            </a:fld>
            <a:endParaRPr lang="en-US"/>
          </a:p>
        </p:txBody>
      </p:sp>
      <p:sp>
        <p:nvSpPr>
          <p:cNvPr id="4" name="Footer Placeholder 3">
            <a:extLst>
              <a:ext uri="{FF2B5EF4-FFF2-40B4-BE49-F238E27FC236}">
                <a16:creationId xmlns:a16="http://schemas.microsoft.com/office/drawing/2014/main" id="{A4FCCAF9-4F59-4857-88A8-07E410B7852C}"/>
              </a:ext>
            </a:extLst>
          </p:cNvPr>
          <p:cNvSpPr>
            <a:spLocks noGrp="1"/>
          </p:cNvSpPr>
          <p:nvPr>
            <p:ph type="ftr" sz="quarter" idx="2"/>
          </p:nvPr>
        </p:nvSpPr>
        <p:spPr>
          <a:xfrm>
            <a:off x="1" y="8684926"/>
            <a:ext cx="3025402" cy="457513"/>
          </a:xfrm>
          <a:prstGeom prst="rect">
            <a:avLst/>
          </a:prstGeom>
        </p:spPr>
        <p:txBody>
          <a:bodyPr vert="horz" lIns="90416" tIns="45208" rIns="90416" bIns="45208" rtlCol="0" anchor="b"/>
          <a:lstStyle>
            <a:lvl1pPr algn="l">
              <a:defRPr sz="1200">
                <a:latin typeface="Trebuchet MS" pitchFamily="34" charset="0"/>
                <a:ea typeface="+mn-ea"/>
                <a:cs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172095E1-D82E-43B2-820D-BE78F799FCA5}"/>
              </a:ext>
            </a:extLst>
          </p:cNvPr>
          <p:cNvSpPr>
            <a:spLocks noGrp="1"/>
          </p:cNvSpPr>
          <p:nvPr>
            <p:ph type="sldNum" sz="quarter" idx="3"/>
          </p:nvPr>
        </p:nvSpPr>
        <p:spPr>
          <a:xfrm>
            <a:off x="3953256" y="8684926"/>
            <a:ext cx="3025402" cy="457513"/>
          </a:xfrm>
          <a:prstGeom prst="rect">
            <a:avLst/>
          </a:prstGeom>
        </p:spPr>
        <p:txBody>
          <a:bodyPr vert="horz" wrap="square" lIns="90416" tIns="45208" rIns="90416" bIns="45208" numCol="1" anchor="b" anchorCtr="0" compatLnSpc="1">
            <a:prstTxWarp prst="textNoShape">
              <a:avLst/>
            </a:prstTxWarp>
          </a:bodyPr>
          <a:lstStyle>
            <a:lvl1pPr algn="r">
              <a:defRPr sz="1200">
                <a:cs typeface="Times New Roman" panose="02020603050405020304" pitchFamily="18" charset="0"/>
              </a:defRPr>
            </a:lvl1pPr>
          </a:lstStyle>
          <a:p>
            <a:fld id="{32CB91EA-FC03-44AC-BE00-A16062404130}"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355760-B21F-4397-8F0F-A29C1EBD2C3E}"/>
              </a:ext>
            </a:extLst>
          </p:cNvPr>
          <p:cNvSpPr>
            <a:spLocks noGrp="1"/>
          </p:cNvSpPr>
          <p:nvPr>
            <p:ph type="hdr" sz="quarter"/>
          </p:nvPr>
        </p:nvSpPr>
        <p:spPr>
          <a:xfrm>
            <a:off x="1" y="0"/>
            <a:ext cx="3025402" cy="457513"/>
          </a:xfrm>
          <a:prstGeom prst="rect">
            <a:avLst/>
          </a:prstGeom>
        </p:spPr>
        <p:txBody>
          <a:bodyPr vert="horz" lIns="90416" tIns="45208" rIns="90416" bIns="45208" rtlCol="0"/>
          <a:lstStyle>
            <a:lvl1pPr algn="l">
              <a:defRPr sz="1200">
                <a:latin typeface="Trebuchet MS" pitchFamily="34" charset="0"/>
                <a:ea typeface="+mn-ea"/>
                <a:cs typeface="Times New Roman" pitchFamily="18" charset="0"/>
              </a:defRPr>
            </a:lvl1pPr>
          </a:lstStyle>
          <a:p>
            <a:pPr>
              <a:defRPr/>
            </a:pPr>
            <a:endParaRPr lang="en-US"/>
          </a:p>
        </p:txBody>
      </p:sp>
      <p:sp>
        <p:nvSpPr>
          <p:cNvPr id="3" name="Date Placeholder 2">
            <a:extLst>
              <a:ext uri="{FF2B5EF4-FFF2-40B4-BE49-F238E27FC236}">
                <a16:creationId xmlns:a16="http://schemas.microsoft.com/office/drawing/2014/main" id="{80738093-DE24-47FB-ABB5-40D109E1C2EC}"/>
              </a:ext>
            </a:extLst>
          </p:cNvPr>
          <p:cNvSpPr>
            <a:spLocks noGrp="1"/>
          </p:cNvSpPr>
          <p:nvPr>
            <p:ph type="dt" idx="1"/>
          </p:nvPr>
        </p:nvSpPr>
        <p:spPr>
          <a:xfrm>
            <a:off x="3953256" y="0"/>
            <a:ext cx="3025402" cy="457513"/>
          </a:xfrm>
          <a:prstGeom prst="rect">
            <a:avLst/>
          </a:prstGeom>
        </p:spPr>
        <p:txBody>
          <a:bodyPr vert="horz" lIns="90416" tIns="45208" rIns="90416" bIns="45208" rtlCol="0"/>
          <a:lstStyle>
            <a:lvl1pPr algn="r">
              <a:defRPr sz="1200">
                <a:latin typeface="Trebuchet MS" pitchFamily="34" charset="0"/>
                <a:ea typeface="+mn-ea"/>
                <a:cs typeface="Times New Roman" pitchFamily="18" charset="0"/>
              </a:defRPr>
            </a:lvl1pPr>
          </a:lstStyle>
          <a:p>
            <a:pPr>
              <a:defRPr/>
            </a:pPr>
            <a:fld id="{559FEA3C-E17E-4099-8376-C0395794137E}" type="datetimeFigureOut">
              <a:rPr lang="en-US"/>
              <a:pPr>
                <a:defRPr/>
              </a:pPr>
              <a:t>3/13/2026</a:t>
            </a:fld>
            <a:endParaRPr lang="en-US"/>
          </a:p>
        </p:txBody>
      </p:sp>
      <p:sp>
        <p:nvSpPr>
          <p:cNvPr id="4" name="Slide Image Placeholder 3">
            <a:extLst>
              <a:ext uri="{FF2B5EF4-FFF2-40B4-BE49-F238E27FC236}">
                <a16:creationId xmlns:a16="http://schemas.microsoft.com/office/drawing/2014/main" id="{FE6C2810-B51E-4D49-9EE2-73A44684CFB4}"/>
              </a:ext>
            </a:extLst>
          </p:cNvPr>
          <p:cNvSpPr>
            <a:spLocks noGrp="1" noRot="1" noChangeAspect="1"/>
          </p:cNvSpPr>
          <p:nvPr>
            <p:ph type="sldImg" idx="2"/>
          </p:nvPr>
        </p:nvSpPr>
        <p:spPr>
          <a:xfrm>
            <a:off x="442913" y="685800"/>
            <a:ext cx="6094412" cy="3429000"/>
          </a:xfrm>
          <a:prstGeom prst="rect">
            <a:avLst/>
          </a:prstGeom>
          <a:noFill/>
          <a:ln w="12700">
            <a:solidFill>
              <a:prstClr val="black"/>
            </a:solidFill>
          </a:ln>
        </p:spPr>
        <p:txBody>
          <a:bodyPr vert="horz" lIns="90416" tIns="45208" rIns="90416" bIns="45208" rtlCol="0" anchor="ctr"/>
          <a:lstStyle/>
          <a:p>
            <a:pPr lvl="0"/>
            <a:endParaRPr lang="en-US" noProof="0"/>
          </a:p>
        </p:txBody>
      </p:sp>
      <p:sp>
        <p:nvSpPr>
          <p:cNvPr id="5" name="Notes Placeholder 4">
            <a:extLst>
              <a:ext uri="{FF2B5EF4-FFF2-40B4-BE49-F238E27FC236}">
                <a16:creationId xmlns:a16="http://schemas.microsoft.com/office/drawing/2014/main" id="{10E11F6C-B0DC-46A8-AA81-702C273CDDAF}"/>
              </a:ext>
            </a:extLst>
          </p:cNvPr>
          <p:cNvSpPr>
            <a:spLocks noGrp="1"/>
          </p:cNvSpPr>
          <p:nvPr>
            <p:ph type="body" sz="quarter" idx="3"/>
          </p:nvPr>
        </p:nvSpPr>
        <p:spPr>
          <a:xfrm>
            <a:off x="698656" y="4344025"/>
            <a:ext cx="5582926" cy="4114488"/>
          </a:xfrm>
          <a:prstGeom prst="rect">
            <a:avLst/>
          </a:prstGeom>
        </p:spPr>
        <p:txBody>
          <a:bodyPr vert="horz" lIns="90416" tIns="45208" rIns="90416" bIns="4520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5926236-5429-4B40-BA58-80BE730A0636}"/>
              </a:ext>
            </a:extLst>
          </p:cNvPr>
          <p:cNvSpPr>
            <a:spLocks noGrp="1"/>
          </p:cNvSpPr>
          <p:nvPr>
            <p:ph type="ftr" sz="quarter" idx="4"/>
          </p:nvPr>
        </p:nvSpPr>
        <p:spPr>
          <a:xfrm>
            <a:off x="1" y="8684926"/>
            <a:ext cx="3025402" cy="457513"/>
          </a:xfrm>
          <a:prstGeom prst="rect">
            <a:avLst/>
          </a:prstGeom>
        </p:spPr>
        <p:txBody>
          <a:bodyPr vert="horz" lIns="90416" tIns="45208" rIns="90416" bIns="45208" rtlCol="0" anchor="b"/>
          <a:lstStyle>
            <a:lvl1pPr algn="l">
              <a:defRPr sz="1200">
                <a:latin typeface="Trebuchet MS" pitchFamily="34" charset="0"/>
                <a:ea typeface="+mn-ea"/>
                <a:cs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593ACACF-EFDD-42F6-8991-AAE2750ED954}"/>
              </a:ext>
            </a:extLst>
          </p:cNvPr>
          <p:cNvSpPr>
            <a:spLocks noGrp="1"/>
          </p:cNvSpPr>
          <p:nvPr>
            <p:ph type="sldNum" sz="quarter" idx="5"/>
          </p:nvPr>
        </p:nvSpPr>
        <p:spPr>
          <a:xfrm>
            <a:off x="3953256" y="8684926"/>
            <a:ext cx="3025402" cy="457513"/>
          </a:xfrm>
          <a:prstGeom prst="rect">
            <a:avLst/>
          </a:prstGeom>
        </p:spPr>
        <p:txBody>
          <a:bodyPr vert="horz" wrap="square" lIns="90416" tIns="45208" rIns="90416" bIns="45208" numCol="1" anchor="b" anchorCtr="0" compatLnSpc="1">
            <a:prstTxWarp prst="textNoShape">
              <a:avLst/>
            </a:prstTxWarp>
          </a:bodyPr>
          <a:lstStyle>
            <a:lvl1pPr algn="r">
              <a:defRPr sz="1200">
                <a:cs typeface="Times New Roman" panose="02020603050405020304" pitchFamily="18" charset="0"/>
              </a:defRPr>
            </a:lvl1pPr>
          </a:lstStyle>
          <a:p>
            <a:fld id="{3763DFFB-0ABD-40A1-97D7-5009BD7E9B4A}"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609585" rtl="0" eaLnBrk="0" fontAlgn="base" hangingPunct="0">
      <a:spcBef>
        <a:spcPct val="30000"/>
      </a:spcBef>
      <a:spcAft>
        <a:spcPct val="0"/>
      </a:spcAft>
      <a:defRPr sz="1600" kern="1200">
        <a:solidFill>
          <a:schemeClr val="tx1"/>
        </a:solidFill>
        <a:latin typeface="+mn-lt"/>
        <a:ea typeface="MS PGothic" pitchFamily="34" charset="-128"/>
        <a:cs typeface="ＭＳ Ｐゴシック" charset="0"/>
      </a:defRPr>
    </a:lvl1pPr>
    <a:lvl2pPr marL="609585" algn="l" defTabSz="609585" rtl="0" eaLnBrk="0" fontAlgn="base" hangingPunct="0">
      <a:spcBef>
        <a:spcPct val="30000"/>
      </a:spcBef>
      <a:spcAft>
        <a:spcPct val="0"/>
      </a:spcAft>
      <a:defRPr sz="1600" kern="1200">
        <a:solidFill>
          <a:schemeClr val="tx1"/>
        </a:solidFill>
        <a:latin typeface="+mn-lt"/>
        <a:ea typeface="MS PGothic" pitchFamily="34" charset="-128"/>
        <a:cs typeface="+mn-cs"/>
      </a:defRPr>
    </a:lvl2pPr>
    <a:lvl3pPr marL="1219170" algn="l" defTabSz="609585" rtl="0" eaLnBrk="0" fontAlgn="base" hangingPunct="0">
      <a:spcBef>
        <a:spcPct val="30000"/>
      </a:spcBef>
      <a:spcAft>
        <a:spcPct val="0"/>
      </a:spcAft>
      <a:defRPr sz="1600" kern="1200">
        <a:solidFill>
          <a:schemeClr val="tx1"/>
        </a:solidFill>
        <a:latin typeface="+mn-lt"/>
        <a:ea typeface="MS PGothic" pitchFamily="34" charset="-128"/>
        <a:cs typeface="+mn-cs"/>
      </a:defRPr>
    </a:lvl3pPr>
    <a:lvl4pPr marL="1828754" algn="l" defTabSz="609585" rtl="0" eaLnBrk="0" fontAlgn="base" hangingPunct="0">
      <a:spcBef>
        <a:spcPct val="30000"/>
      </a:spcBef>
      <a:spcAft>
        <a:spcPct val="0"/>
      </a:spcAft>
      <a:defRPr sz="1600" kern="1200">
        <a:solidFill>
          <a:schemeClr val="tx1"/>
        </a:solidFill>
        <a:latin typeface="+mn-lt"/>
        <a:ea typeface="MS PGothic" pitchFamily="34" charset="-128"/>
        <a:cs typeface="+mn-cs"/>
      </a:defRPr>
    </a:lvl4pPr>
    <a:lvl5pPr marL="2438339" algn="l" defTabSz="609585" rtl="0" eaLnBrk="0" fontAlgn="base" hangingPunct="0">
      <a:spcBef>
        <a:spcPct val="30000"/>
      </a:spcBef>
      <a:spcAft>
        <a:spcPct val="0"/>
      </a:spcAft>
      <a:defRPr sz="1600" kern="1200">
        <a:solidFill>
          <a:schemeClr val="tx1"/>
        </a:solidFill>
        <a:latin typeface="+mn-lt"/>
        <a:ea typeface="MS PGothic" pitchFamily="34" charset="-128"/>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mn-lt"/>
                <a:ea typeface="MS PGothic" pitchFamily="34" charset="-128"/>
                <a:cs typeface="ＭＳ Ｐゴシック" charset="0"/>
              </a:rPr>
              <a:t>Introduction / Opening remarks</a:t>
            </a:r>
          </a:p>
          <a:p>
            <a:endParaRPr lang="en-US" sz="1600" kern="1200" dirty="0">
              <a:solidFill>
                <a:schemeClr val="tx1"/>
              </a:solidFill>
              <a:effectLst/>
              <a:latin typeface="+mn-lt"/>
              <a:ea typeface="MS PGothic" pitchFamily="34" charset="-128"/>
              <a:cs typeface="ＭＳ Ｐゴシック" charset="0"/>
            </a:endParaRPr>
          </a:p>
          <a:p>
            <a:r>
              <a:rPr lang="en-US" sz="1600" b="1" kern="1200" dirty="0">
                <a:solidFill>
                  <a:schemeClr val="tx1"/>
                </a:solidFill>
                <a:effectLst/>
                <a:latin typeface="+mn-lt"/>
                <a:ea typeface="MS PGothic" pitchFamily="34" charset="-128"/>
                <a:cs typeface="ＭＳ Ｐゴシック" charset="0"/>
              </a:rPr>
              <a:t>Core message:</a:t>
            </a:r>
            <a:r>
              <a:rPr lang="en-US" sz="1600" kern="1200" dirty="0">
                <a:solidFill>
                  <a:schemeClr val="tx1"/>
                </a:solidFill>
                <a:effectLst/>
                <a:latin typeface="+mn-lt"/>
                <a:ea typeface="MS PGothic" pitchFamily="34" charset="-128"/>
                <a:cs typeface="ＭＳ Ｐゴシック" charset="0"/>
              </a:rPr>
              <a:t> South Africa doesn’t lack capital — it lacks </a:t>
            </a:r>
            <a:r>
              <a:rPr lang="en-US" sz="1600" i="1" kern="1200" dirty="0">
                <a:solidFill>
                  <a:schemeClr val="tx1"/>
                </a:solidFill>
                <a:effectLst/>
                <a:latin typeface="+mn-lt"/>
                <a:ea typeface="MS PGothic" pitchFamily="34" charset="-128"/>
                <a:cs typeface="ＭＳ Ｐゴシック" charset="0"/>
              </a:rPr>
              <a:t>bankable, de-risked, investable</a:t>
            </a:r>
            <a:r>
              <a:rPr lang="en-US" sz="1600" kern="1200" dirty="0">
                <a:solidFill>
                  <a:schemeClr val="tx1"/>
                </a:solidFill>
                <a:effectLst/>
                <a:latin typeface="+mn-lt"/>
                <a:ea typeface="MS PGothic" pitchFamily="34" charset="-128"/>
                <a:cs typeface="ＭＳ Ｐゴシック" charset="0"/>
              </a:rPr>
              <a:t> transport opportunities packaged at scale.</a:t>
            </a:r>
          </a:p>
          <a:p>
            <a:endParaRPr lang="en-US" sz="1600" kern="1200" dirty="0">
              <a:solidFill>
                <a:schemeClr val="tx1"/>
              </a:solidFill>
              <a:effectLst/>
              <a:latin typeface="+mn-lt"/>
              <a:ea typeface="MS PGothic" pitchFamily="34" charset="-128"/>
              <a:cs typeface="ＭＳ Ｐゴシック" charset="0"/>
            </a:endParaRPr>
          </a:p>
          <a:p>
            <a:r>
              <a:rPr lang="en-US" sz="1600" kern="1200" dirty="0">
                <a:solidFill>
                  <a:schemeClr val="tx1"/>
                </a:solidFill>
                <a:effectLst/>
                <a:latin typeface="+mn-lt"/>
                <a:ea typeface="MS PGothic" pitchFamily="34" charset="-128"/>
                <a:cs typeface="ＭＳ Ｐゴシック" charset="0"/>
              </a:rPr>
              <a:t>“South Africa has deep pools of long-term domestic savings and sophisticated financial markets, but infrastructure allocations remain constrained by risk, pipeline quality, and the structure of transactions. The prize is to convert </a:t>
            </a:r>
            <a:r>
              <a:rPr lang="en-US" sz="1600" u="sng" kern="1200" dirty="0">
                <a:solidFill>
                  <a:schemeClr val="tx1"/>
                </a:solidFill>
                <a:effectLst/>
                <a:latin typeface="+mn-lt"/>
                <a:ea typeface="MS PGothic" pitchFamily="34" charset="-128"/>
                <a:cs typeface="ＭＳ Ｐゴシック" charset="0"/>
              </a:rPr>
              <a:t>transport</a:t>
            </a:r>
            <a:r>
              <a:rPr lang="en-US" sz="1600" kern="1200" dirty="0">
                <a:solidFill>
                  <a:schemeClr val="tx1"/>
                </a:solidFill>
                <a:effectLst/>
                <a:latin typeface="+mn-lt"/>
                <a:ea typeface="MS PGothic" pitchFamily="34" charset="-128"/>
                <a:cs typeface="ＭＳ Ｐゴシック" charset="0"/>
              </a:rPr>
              <a:t> reforms and projects into investable assets.” </a:t>
            </a:r>
          </a:p>
          <a:p>
            <a:endParaRPr lang="en-US" sz="1600" kern="1200" dirty="0">
              <a:solidFill>
                <a:schemeClr val="tx1"/>
              </a:solidFill>
              <a:effectLst/>
              <a:latin typeface="+mn-lt"/>
              <a:ea typeface="MS PGothic" pitchFamily="34" charset="-128"/>
              <a:cs typeface="ＭＳ Ｐゴシック" charset="0"/>
            </a:endParaRPr>
          </a:p>
          <a:p>
            <a:r>
              <a:rPr lang="en-US" sz="1600" kern="1200" dirty="0">
                <a:solidFill>
                  <a:schemeClr val="tx1"/>
                </a:solidFill>
                <a:effectLst/>
                <a:latin typeface="+mn-lt"/>
                <a:ea typeface="MS PGothic" pitchFamily="34" charset="-128"/>
                <a:cs typeface="ＭＳ Ｐゴシック" charset="0"/>
              </a:rPr>
              <a:t>OR…… “</a:t>
            </a:r>
            <a:r>
              <a:rPr lang="en-US" sz="1600" b="1" kern="1200" dirty="0">
                <a:solidFill>
                  <a:schemeClr val="tx1"/>
                </a:solidFill>
                <a:effectLst/>
                <a:latin typeface="+mn-lt"/>
                <a:ea typeface="MS PGothic" pitchFamily="34" charset="-128"/>
                <a:cs typeface="ＭＳ Ｐゴシック" charset="0"/>
              </a:rPr>
              <a:t>South Africa possesses substantial capital but requires bankable, de-risked transport projects to attract investment, which can be achieved by developing a credible pipeline, matching funding sources with appropriate investment products, and employing risk-sharing mechanisms supported by multilateral institutions to enhance project bankability, governance, and financing structures, thereby enabling long-term capital inflows and addressing the transport sector’s financing gap</a:t>
            </a:r>
            <a:r>
              <a:rPr lang="en-US" sz="1600" kern="1200" dirty="0">
                <a:solidFill>
                  <a:schemeClr val="tx1"/>
                </a:solidFill>
                <a:effectLst/>
                <a:latin typeface="+mn-lt"/>
                <a:ea typeface="MS PGothic" pitchFamily="34" charset="-128"/>
                <a:cs typeface="ＭＳ Ｐゴシック" charset="0"/>
              </a:rPr>
              <a:t>”</a:t>
            </a:r>
          </a:p>
          <a:p>
            <a:endParaRPr lang="en-US" dirty="0"/>
          </a:p>
        </p:txBody>
      </p:sp>
      <p:sp>
        <p:nvSpPr>
          <p:cNvPr id="4" name="Slide Number Placeholder 3"/>
          <p:cNvSpPr>
            <a:spLocks noGrp="1"/>
          </p:cNvSpPr>
          <p:nvPr>
            <p:ph type="sldNum" sz="quarter" idx="5"/>
          </p:nvPr>
        </p:nvSpPr>
        <p:spPr/>
        <p:txBody>
          <a:bodyPr/>
          <a:lstStyle/>
          <a:p>
            <a:fld id="{3763DFFB-0ABD-40A1-97D7-5009BD7E9B4A}" type="slidenum">
              <a:rPr lang="en-US" altLang="en-US" smtClean="0"/>
              <a:pPr/>
              <a:t>2</a:t>
            </a:fld>
            <a:endParaRPr lang="en-US" altLang="en-US"/>
          </a:p>
        </p:txBody>
      </p:sp>
    </p:spTree>
    <p:extLst>
      <p:ext uri="{BB962C8B-B14F-4D97-AF65-F5344CB8AC3E}">
        <p14:creationId xmlns:p14="http://schemas.microsoft.com/office/powerpoint/2010/main" val="3182004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2771C-F058-F4A6-90EF-CB5996F9E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19CED8-8425-BF33-81B9-935356A17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B0CB0-F61D-2668-F0E4-24B7828387E9}"/>
              </a:ext>
            </a:extLst>
          </p:cNvPr>
          <p:cNvSpPr>
            <a:spLocks noGrp="1"/>
          </p:cNvSpPr>
          <p:nvPr>
            <p:ph type="body" idx="1"/>
          </p:nvPr>
        </p:nvSpPr>
        <p:spPr/>
        <p:txBody>
          <a:bodyPr/>
          <a:lstStyle/>
          <a:p>
            <a:endParaRPr lang="en-US" sz="1600" kern="1200" dirty="0">
              <a:solidFill>
                <a:schemeClr val="tx1"/>
              </a:solidFill>
              <a:effectLst/>
              <a:latin typeface="+mn-lt"/>
              <a:ea typeface="MS PGothic" pitchFamily="34" charset="-128"/>
              <a:cs typeface="ＭＳ Ｐゴシック" charset="0"/>
            </a:endParaRPr>
          </a:p>
        </p:txBody>
      </p:sp>
      <p:sp>
        <p:nvSpPr>
          <p:cNvPr id="4" name="Slide Number Placeholder 3">
            <a:extLst>
              <a:ext uri="{FF2B5EF4-FFF2-40B4-BE49-F238E27FC236}">
                <a16:creationId xmlns:a16="http://schemas.microsoft.com/office/drawing/2014/main" id="{A275F2C6-B525-C82C-6905-0846801BC102}"/>
              </a:ext>
            </a:extLst>
          </p:cNvPr>
          <p:cNvSpPr>
            <a:spLocks noGrp="1"/>
          </p:cNvSpPr>
          <p:nvPr>
            <p:ph type="sldNum" sz="quarter" idx="5"/>
          </p:nvPr>
        </p:nvSpPr>
        <p:spPr/>
        <p:txBody>
          <a:bodyPr/>
          <a:lstStyle/>
          <a:p>
            <a:fld id="{3763DFFB-0ABD-40A1-97D7-5009BD7E9B4A}" type="slidenum">
              <a:rPr lang="en-US" altLang="en-US" smtClean="0"/>
              <a:pPr/>
              <a:t>11</a:t>
            </a:fld>
            <a:endParaRPr lang="en-US" altLang="en-US"/>
          </a:p>
        </p:txBody>
      </p:sp>
    </p:spTree>
    <p:extLst>
      <p:ext uri="{BB962C8B-B14F-4D97-AF65-F5344CB8AC3E}">
        <p14:creationId xmlns:p14="http://schemas.microsoft.com/office/powerpoint/2010/main" val="3214821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mn-lt"/>
                <a:ea typeface="MS PGothic" pitchFamily="34" charset="-128"/>
                <a:cs typeface="ＭＳ Ｐゴシック" charset="0"/>
              </a:rPr>
              <a:t>Panel Q&amp;A and possible responses </a:t>
            </a:r>
            <a:endParaRPr lang="en-US" sz="1600" kern="1200" dirty="0">
              <a:solidFill>
                <a:schemeClr val="tx1"/>
              </a:solidFill>
              <a:effectLst/>
              <a:latin typeface="+mn-lt"/>
              <a:ea typeface="MS PGothic" pitchFamily="34" charset="-128"/>
              <a:cs typeface="ＭＳ Ｐゴシック" charset="0"/>
            </a:endParaRPr>
          </a:p>
          <a:p>
            <a:r>
              <a:rPr lang="en-US" sz="1600" b="1" kern="1200" dirty="0">
                <a:solidFill>
                  <a:schemeClr val="tx1"/>
                </a:solidFill>
                <a:effectLst/>
                <a:latin typeface="+mn-lt"/>
                <a:ea typeface="MS PGothic" pitchFamily="34" charset="-128"/>
                <a:cs typeface="ＭＳ Ｐゴシック" charset="0"/>
              </a:rPr>
              <a:t>Q: “Why aren’t pensions already investing heavily in transport?”</a:t>
            </a:r>
            <a:br>
              <a:rPr lang="en-US" sz="1600" kern="1200" dirty="0">
                <a:solidFill>
                  <a:schemeClr val="tx1"/>
                </a:solidFill>
                <a:effectLst/>
                <a:latin typeface="+mn-lt"/>
                <a:ea typeface="MS PGothic" pitchFamily="34" charset="-128"/>
                <a:cs typeface="ＭＳ Ｐゴシック" charset="0"/>
              </a:rPr>
            </a:br>
            <a:r>
              <a:rPr lang="en-US" sz="1600" kern="1200" dirty="0">
                <a:solidFill>
                  <a:schemeClr val="tx1"/>
                </a:solidFill>
                <a:effectLst/>
                <a:latin typeface="+mn-lt"/>
                <a:ea typeface="MS PGothic" pitchFamily="34" charset="-128"/>
                <a:cs typeface="ＭＳ Ｐゴシック" charset="0"/>
              </a:rPr>
              <a:t>A: “It’s usually not a willingness problem — it’s bankability, governance, concentration limits, liquidity, and credit quality. Credit enhancement and pooled vehicles can translate projects into pension-suitable instruments.” </a:t>
            </a:r>
          </a:p>
          <a:p>
            <a:r>
              <a:rPr lang="en-US" sz="1600" b="1" kern="1200" dirty="0">
                <a:solidFill>
                  <a:schemeClr val="tx1"/>
                </a:solidFill>
                <a:effectLst/>
                <a:latin typeface="+mn-lt"/>
                <a:ea typeface="MS PGothic" pitchFamily="34" charset="-128"/>
                <a:cs typeface="ＭＳ Ｐゴシック" charset="0"/>
              </a:rPr>
              <a:t>Q: “Aren’t guarantees just hidden public debt?”</a:t>
            </a:r>
            <a:br>
              <a:rPr lang="en-US" sz="1600" kern="1200" dirty="0">
                <a:solidFill>
                  <a:schemeClr val="tx1"/>
                </a:solidFill>
                <a:effectLst/>
                <a:latin typeface="+mn-lt"/>
                <a:ea typeface="MS PGothic" pitchFamily="34" charset="-128"/>
                <a:cs typeface="ＭＳ Ｐゴシック" charset="0"/>
              </a:rPr>
            </a:br>
            <a:r>
              <a:rPr lang="en-US" sz="1600" kern="1200" dirty="0">
                <a:solidFill>
                  <a:schemeClr val="tx1"/>
                </a:solidFill>
                <a:effectLst/>
                <a:latin typeface="+mn-lt"/>
                <a:ea typeface="MS PGothic" pitchFamily="34" charset="-128"/>
                <a:cs typeface="ＭＳ Ｐゴシック" charset="0"/>
              </a:rPr>
              <a:t>A: “Good guarantees are targeted, transparently priced, and linked to performance; they can reduce total financing costs by bringing in new investors and longer tenors — and they can be paired with reforms.” </a:t>
            </a:r>
          </a:p>
          <a:p>
            <a:r>
              <a:rPr lang="en-US" sz="1600" b="1" kern="1200" dirty="0">
                <a:solidFill>
                  <a:schemeClr val="tx1"/>
                </a:solidFill>
                <a:effectLst/>
                <a:latin typeface="+mn-lt"/>
                <a:ea typeface="MS PGothic" pitchFamily="34" charset="-128"/>
                <a:cs typeface="ＭＳ Ｐゴシック" charset="0"/>
              </a:rPr>
              <a:t>Q: “What is the practical next step after this conference?”</a:t>
            </a:r>
            <a:br>
              <a:rPr lang="en-US" sz="1600" kern="1200" dirty="0">
                <a:solidFill>
                  <a:schemeClr val="tx1"/>
                </a:solidFill>
                <a:effectLst/>
                <a:latin typeface="+mn-lt"/>
                <a:ea typeface="MS PGothic" pitchFamily="34" charset="-128"/>
                <a:cs typeface="ＭＳ Ｐゴシック" charset="0"/>
              </a:rPr>
            </a:br>
            <a:r>
              <a:rPr lang="en-US" sz="1600" kern="1200" dirty="0">
                <a:solidFill>
                  <a:schemeClr val="tx1"/>
                </a:solidFill>
                <a:effectLst/>
                <a:latin typeface="+mn-lt"/>
                <a:ea typeface="MS PGothic" pitchFamily="34" charset="-128"/>
                <a:cs typeface="ＭＳ Ｐゴシック" charset="0"/>
              </a:rPr>
              <a:t>A: “Agree on a priority pipeline and run structured market sounding with banks and institutional investors to calibrate tenor, coverage, triggers, and currency — exactly the kind of non-transactional technical engagement already being scoped with National Treasury and others.” </a:t>
            </a:r>
          </a:p>
          <a:p>
            <a:r>
              <a:rPr lang="en-US" sz="1600" b="1" kern="1200" dirty="0">
                <a:solidFill>
                  <a:schemeClr val="tx1"/>
                </a:solidFill>
                <a:effectLst/>
                <a:latin typeface="+mn-lt"/>
                <a:ea typeface="MS PGothic" pitchFamily="34" charset="-128"/>
                <a:cs typeface="ＭＳ Ｐゴシック" charset="0"/>
              </a:rPr>
              <a:t>Q: “How can multilateral financial institutions help?”</a:t>
            </a:r>
            <a:br>
              <a:rPr lang="en-US" sz="1600" kern="1200" dirty="0">
                <a:solidFill>
                  <a:schemeClr val="tx1"/>
                </a:solidFill>
                <a:effectLst/>
                <a:latin typeface="+mn-lt"/>
                <a:ea typeface="MS PGothic" pitchFamily="34" charset="-128"/>
                <a:cs typeface="ＭＳ Ｐゴシック" charset="0"/>
              </a:rPr>
            </a:br>
            <a:r>
              <a:rPr lang="en-US" sz="1600" kern="1200" dirty="0">
                <a:solidFill>
                  <a:schemeClr val="tx1"/>
                </a:solidFill>
                <a:effectLst/>
                <a:latin typeface="+mn-lt"/>
                <a:ea typeface="MS PGothic" pitchFamily="34" charset="-128"/>
                <a:cs typeface="ＭＳ Ｐゴシック" charset="0"/>
              </a:rPr>
              <a:t>A: “By helping with policy and upstream reforms that create bankable projects, helping structure and mobilize finance, and providing  risk cover that broadens the investor base and lowers the cost of capital.” </a:t>
            </a:r>
          </a:p>
          <a:p>
            <a:r>
              <a:rPr lang="en-US" sz="1600" kern="1200" dirty="0">
                <a:solidFill>
                  <a:schemeClr val="tx1"/>
                </a:solidFill>
                <a:effectLst/>
                <a:latin typeface="+mn-lt"/>
                <a:ea typeface="MS PGothic" pitchFamily="34" charset="-128"/>
                <a:cs typeface="ＭＳ Ｐゴシック" charset="0"/>
              </a:rPr>
              <a:t> </a:t>
            </a:r>
          </a:p>
          <a:p>
            <a:r>
              <a:rPr lang="en-US" sz="16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5"/>
          </p:nvPr>
        </p:nvSpPr>
        <p:spPr/>
        <p:txBody>
          <a:bodyPr/>
          <a:lstStyle/>
          <a:p>
            <a:fld id="{3763DFFB-0ABD-40A1-97D7-5009BD7E9B4A}" type="slidenum">
              <a:rPr lang="en-US" altLang="en-US" smtClean="0"/>
              <a:pPr/>
              <a:t>15</a:t>
            </a:fld>
            <a:endParaRPr lang="en-US" altLang="en-US"/>
          </a:p>
        </p:txBody>
      </p:sp>
    </p:spTree>
    <p:extLst>
      <p:ext uri="{BB962C8B-B14F-4D97-AF65-F5344CB8AC3E}">
        <p14:creationId xmlns:p14="http://schemas.microsoft.com/office/powerpoint/2010/main" val="2981892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0" fontAlgn="base" latinLnBrk="0" hangingPunct="0">
              <a:lnSpc>
                <a:spcPct val="100000"/>
              </a:lnSpc>
              <a:spcBef>
                <a:spcPct val="30000"/>
              </a:spcBef>
              <a:spcAft>
                <a:spcPct val="0"/>
              </a:spcAft>
              <a:buClrTx/>
              <a:buSzTx/>
              <a:buFontTx/>
              <a:buNone/>
              <a:tabLst/>
              <a:defRPr/>
            </a:pPr>
            <a:r>
              <a:rPr lang="en-US" sz="1600" b="1" kern="1200" dirty="0">
                <a:solidFill>
                  <a:schemeClr val="tx1"/>
                </a:solidFill>
                <a:effectLst/>
                <a:latin typeface="+mn-lt"/>
                <a:ea typeface="MS PGothic" pitchFamily="34" charset="-128"/>
                <a:cs typeface="ＭＳ Ｐゴシック" charset="0"/>
              </a:rPr>
              <a:t>How do we create investable assets: “Pipeline–Product–Protection.”</a:t>
            </a:r>
          </a:p>
          <a:p>
            <a:pPr marL="0" marR="0" lvl="0" indent="0" algn="l" defTabSz="609585" rtl="0" eaLnBrk="0" fontAlgn="base" latinLnBrk="0" hangingPunct="0">
              <a:lnSpc>
                <a:spcPct val="100000"/>
              </a:lnSpc>
              <a:spcBef>
                <a:spcPct val="30000"/>
              </a:spcBef>
              <a:spcAft>
                <a:spcPct val="0"/>
              </a:spcAft>
              <a:buClrTx/>
              <a:buSzTx/>
              <a:buFontTx/>
              <a:buNone/>
              <a:tabLst/>
              <a:defRPr/>
            </a:pPr>
            <a:endParaRPr lang="en-US" sz="1600" b="1" kern="1200" dirty="0">
              <a:solidFill>
                <a:schemeClr val="tx1"/>
              </a:solidFill>
              <a:effectLst/>
              <a:latin typeface="+mn-lt"/>
              <a:ea typeface="MS PGothic" pitchFamily="34" charset="-128"/>
              <a:cs typeface="ＭＳ Ｐゴシック" charset="0"/>
            </a:endParaRPr>
          </a:p>
          <a:p>
            <a:pPr marL="0" indent="0">
              <a:buNone/>
            </a:pPr>
            <a:r>
              <a:rPr lang="en-US" dirty="0"/>
              <a:t>Pipeline – Product – Protection</a:t>
            </a:r>
          </a:p>
          <a:p>
            <a:r>
              <a:rPr lang="en-US" dirty="0"/>
              <a:t>A practical framework to align reforms, capital, and risk-sharing.</a:t>
            </a:r>
          </a:p>
          <a:p>
            <a:pPr marL="0" indent="0">
              <a:buNone/>
            </a:pPr>
            <a:endParaRPr lang="en-US" dirty="0"/>
          </a:p>
          <a:p>
            <a:pPr marL="0" marR="0" lvl="0" indent="0" algn="l" defTabSz="609585" rtl="0" eaLnBrk="0" fontAlgn="base" latinLnBrk="0" hangingPunct="0">
              <a:lnSpc>
                <a:spcPct val="100000"/>
              </a:lnSpc>
              <a:spcBef>
                <a:spcPct val="30000"/>
              </a:spcBef>
              <a:spcAft>
                <a:spcPct val="0"/>
              </a:spcAft>
              <a:buClrTx/>
              <a:buSzTx/>
              <a:buFontTx/>
              <a:buNone/>
              <a:tabLst/>
              <a:defRPr/>
            </a:pPr>
            <a:r>
              <a:rPr lang="en-US" sz="1600" kern="1200" dirty="0">
                <a:solidFill>
                  <a:schemeClr val="tx1"/>
                </a:solidFill>
                <a:effectLst/>
                <a:latin typeface="+mn-lt"/>
                <a:ea typeface="MS PGothic" pitchFamily="34" charset="-128"/>
                <a:cs typeface="ＭＳ Ｐゴシック" charset="0"/>
              </a:rPr>
              <a:t>(Emphasize: the conference is intended to serve as a platform to “crowd source ideas” and align on reforms and the pipeline)</a:t>
            </a:r>
          </a:p>
          <a:p>
            <a:pPr marL="0" marR="0" lvl="0" indent="0" algn="l" defTabSz="609585" rtl="0" eaLnBrk="0" fontAlgn="base" latinLnBrk="0" hangingPunct="0">
              <a:lnSpc>
                <a:spcPct val="100000"/>
              </a:lnSpc>
              <a:spcBef>
                <a:spcPct val="30000"/>
              </a:spcBef>
              <a:spcAft>
                <a:spcPct val="0"/>
              </a:spcAft>
              <a:buClrTx/>
              <a:buSzTx/>
              <a:buFontTx/>
              <a:buNone/>
              <a:tabLst/>
              <a:defRPr/>
            </a:pPr>
            <a:endParaRPr lang="en-US" sz="16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3763DFFB-0ABD-40A1-97D7-5009BD7E9B4A}" type="slidenum">
              <a:rPr lang="en-US" altLang="en-US" smtClean="0"/>
              <a:pPr/>
              <a:t>3</a:t>
            </a:fld>
            <a:endParaRPr lang="en-US" altLang="en-US"/>
          </a:p>
        </p:txBody>
      </p:sp>
    </p:spTree>
    <p:extLst>
      <p:ext uri="{BB962C8B-B14F-4D97-AF65-F5344CB8AC3E}">
        <p14:creationId xmlns:p14="http://schemas.microsoft.com/office/powerpoint/2010/main" val="181906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mn-lt"/>
                <a:ea typeface="MS PGothic" pitchFamily="34" charset="-128"/>
                <a:cs typeface="ＭＳ Ｐゴシック" charset="0"/>
              </a:rPr>
              <a:t>.  PIPELINE: Create a credible, investable transport pipeline</a:t>
            </a:r>
            <a:endParaRPr lang="en-US" sz="1400" kern="1200" dirty="0">
              <a:solidFill>
                <a:schemeClr val="tx1"/>
              </a:solidFill>
              <a:effectLst/>
              <a:latin typeface="+mn-lt"/>
              <a:ea typeface="MS PGothic" pitchFamily="34" charset="-128"/>
              <a:cs typeface="ＭＳ Ｐゴシック" charset="0"/>
            </a:endParaRPr>
          </a:p>
          <a:p>
            <a:pPr lvl="0"/>
            <a:r>
              <a:rPr lang="en-US" sz="1600" kern="1200" dirty="0">
                <a:solidFill>
                  <a:schemeClr val="tx1"/>
                </a:solidFill>
                <a:effectLst/>
                <a:latin typeface="+mn-lt"/>
                <a:ea typeface="MS PGothic" pitchFamily="34" charset="-128"/>
                <a:cs typeface="ＭＳ Ｐゴシック" charset="0"/>
              </a:rPr>
              <a:t>Investors don’t buy “projects”; they buy </a:t>
            </a:r>
            <a:r>
              <a:rPr lang="en-US" sz="1600" b="1" kern="1200" dirty="0">
                <a:solidFill>
                  <a:schemeClr val="tx1"/>
                </a:solidFill>
                <a:effectLst/>
                <a:latin typeface="+mn-lt"/>
                <a:ea typeface="MS PGothic" pitchFamily="34" charset="-128"/>
                <a:cs typeface="ＭＳ Ｐゴシック" charset="0"/>
              </a:rPr>
              <a:t>predictable cashflows + clear governance + credible counterparties</a:t>
            </a:r>
            <a:r>
              <a:rPr lang="en-US" sz="1600" kern="1200" dirty="0">
                <a:solidFill>
                  <a:schemeClr val="tx1"/>
                </a:solidFill>
                <a:effectLst/>
                <a:latin typeface="+mn-lt"/>
                <a:ea typeface="MS PGothic" pitchFamily="34" charset="-128"/>
                <a:cs typeface="ＭＳ Ｐゴシック" charset="0"/>
              </a:rPr>
              <a:t>.</a:t>
            </a:r>
            <a:endParaRPr lang="en-US" sz="2000" kern="1200" dirty="0">
              <a:solidFill>
                <a:schemeClr val="tx1"/>
              </a:solidFill>
              <a:effectLst/>
              <a:latin typeface="+mn-lt"/>
              <a:ea typeface="MS PGothic" pitchFamily="34" charset="-128"/>
              <a:cs typeface="ＭＳ Ｐゴシック" charset="0"/>
            </a:endParaRPr>
          </a:p>
          <a:p>
            <a:pPr lvl="0"/>
            <a:r>
              <a:rPr lang="en-US" sz="1600" kern="1200" dirty="0">
                <a:solidFill>
                  <a:schemeClr val="tx1"/>
                </a:solidFill>
                <a:effectLst/>
                <a:latin typeface="+mn-lt"/>
                <a:ea typeface="MS PGothic" pitchFamily="34" charset="-128"/>
                <a:cs typeface="ＭＳ Ｐゴシック" charset="0"/>
              </a:rPr>
              <a:t>Transport investment readiness hinges on: </a:t>
            </a:r>
            <a:endParaRPr lang="en-US" sz="2000" kern="1200" dirty="0">
              <a:solidFill>
                <a:schemeClr val="tx1"/>
              </a:solidFill>
              <a:effectLst/>
              <a:latin typeface="+mn-lt"/>
              <a:ea typeface="MS PGothic" pitchFamily="34" charset="-128"/>
              <a:cs typeface="ＭＳ Ｐゴシック" charset="0"/>
            </a:endParaRPr>
          </a:p>
          <a:p>
            <a:pPr lvl="1"/>
            <a:r>
              <a:rPr lang="en-US" sz="1600" kern="1200" dirty="0">
                <a:solidFill>
                  <a:schemeClr val="tx1"/>
                </a:solidFill>
                <a:effectLst/>
                <a:latin typeface="+mn-lt"/>
                <a:ea typeface="MS PGothic" pitchFamily="34" charset="-128"/>
                <a:cs typeface="+mn-cs"/>
              </a:rPr>
              <a:t>realistic demand/revenue assumptions (or transparent availability-payment structures),</a:t>
            </a:r>
            <a:endParaRPr lang="en-US" sz="2000" kern="1200" dirty="0">
              <a:solidFill>
                <a:schemeClr val="tx1"/>
              </a:solidFill>
              <a:effectLst/>
              <a:latin typeface="+mn-lt"/>
              <a:ea typeface="MS PGothic" pitchFamily="34" charset="-128"/>
              <a:cs typeface="+mn-cs"/>
            </a:endParaRPr>
          </a:p>
          <a:p>
            <a:pPr lvl="1"/>
            <a:r>
              <a:rPr lang="en-US" sz="1600" kern="1200" dirty="0">
                <a:solidFill>
                  <a:schemeClr val="tx1"/>
                </a:solidFill>
                <a:effectLst/>
                <a:latin typeface="+mn-lt"/>
                <a:ea typeface="MS PGothic" pitchFamily="34" charset="-128"/>
                <a:cs typeface="+mn-cs"/>
              </a:rPr>
              <a:t>robust procurement and contract management,</a:t>
            </a:r>
            <a:endParaRPr lang="en-US" sz="2000" kern="1200" dirty="0">
              <a:solidFill>
                <a:schemeClr val="tx1"/>
              </a:solidFill>
              <a:effectLst/>
              <a:latin typeface="+mn-lt"/>
              <a:ea typeface="MS PGothic" pitchFamily="34" charset="-128"/>
              <a:cs typeface="+mn-cs"/>
            </a:endParaRPr>
          </a:p>
          <a:p>
            <a:pPr lvl="1"/>
            <a:r>
              <a:rPr lang="en-US" sz="1600" kern="1200" dirty="0">
                <a:solidFill>
                  <a:schemeClr val="tx1"/>
                </a:solidFill>
                <a:effectLst/>
                <a:latin typeface="+mn-lt"/>
                <a:ea typeface="MS PGothic" pitchFamily="34" charset="-128"/>
                <a:cs typeface="+mn-cs"/>
              </a:rPr>
              <a:t>clear tariff/fee frameworks (where user-pay is used),</a:t>
            </a:r>
            <a:endParaRPr lang="en-US" sz="2000" kern="1200" dirty="0">
              <a:solidFill>
                <a:schemeClr val="tx1"/>
              </a:solidFill>
              <a:effectLst/>
              <a:latin typeface="+mn-lt"/>
              <a:ea typeface="MS PGothic" pitchFamily="34" charset="-128"/>
              <a:cs typeface="+mn-cs"/>
            </a:endParaRPr>
          </a:p>
          <a:p>
            <a:pPr lvl="1"/>
            <a:r>
              <a:rPr lang="en-US" sz="1600" kern="1200" dirty="0">
                <a:solidFill>
                  <a:schemeClr val="tx1"/>
                </a:solidFill>
                <a:effectLst/>
                <a:latin typeface="+mn-lt"/>
                <a:ea typeface="MS PGothic" pitchFamily="34" charset="-128"/>
                <a:cs typeface="+mn-cs"/>
              </a:rPr>
              <a:t>and enforceable performance/regulatory regimes.</a:t>
            </a:r>
            <a:endParaRPr lang="en-US" sz="2000" kern="1200" dirty="0">
              <a:solidFill>
                <a:schemeClr val="tx1"/>
              </a:solidFill>
              <a:effectLst/>
              <a:latin typeface="+mn-lt"/>
              <a:ea typeface="MS PGothic" pitchFamily="34" charset="-128"/>
              <a:cs typeface="+mn-cs"/>
            </a:endParaRPr>
          </a:p>
          <a:p>
            <a:pPr marL="0" marR="0" lvl="0" indent="0" algn="l" defTabSz="609585" rtl="0" eaLnBrk="0" fontAlgn="base" latinLnBrk="0" hangingPunct="0">
              <a:lnSpc>
                <a:spcPct val="100000"/>
              </a:lnSpc>
              <a:spcBef>
                <a:spcPct val="30000"/>
              </a:spcBef>
              <a:spcAft>
                <a:spcPct val="0"/>
              </a:spcAft>
              <a:buClrTx/>
              <a:buSzTx/>
              <a:buFontTx/>
              <a:buNone/>
              <a:tabLst/>
              <a:defRPr/>
            </a:pPr>
            <a:r>
              <a:rPr lang="en-US" sz="1600" kern="1200" dirty="0">
                <a:solidFill>
                  <a:schemeClr val="tx1"/>
                </a:solidFill>
                <a:effectLst/>
                <a:latin typeface="+mn-lt"/>
                <a:ea typeface="MS PGothic" pitchFamily="34" charset="-128"/>
                <a:cs typeface="ＭＳ Ｐゴシック" charset="0"/>
              </a:rPr>
              <a:t>(Emphasize: </a:t>
            </a:r>
            <a:r>
              <a:rPr lang="en-US" b="1" i="1" dirty="0"/>
              <a:t>“This Conference is an excellent platform for all of us to crowd-source ideas, define reforms needed, and prioritize project pipelines.”</a:t>
            </a:r>
            <a:endParaRPr lang="en-US" sz="2000" kern="1200" dirty="0">
              <a:solidFill>
                <a:schemeClr val="tx1"/>
              </a:solidFill>
              <a:effectLst/>
              <a:latin typeface="+mn-lt"/>
              <a:ea typeface="MS PGothic" pitchFamily="34" charset="-128"/>
              <a:cs typeface="ＭＳ Ｐゴシック" charset="0"/>
            </a:endParaRPr>
          </a:p>
          <a:p>
            <a:br>
              <a:rPr lang="en-US" sz="1600" kern="1200" dirty="0">
                <a:solidFill>
                  <a:schemeClr val="tx1"/>
                </a:solidFill>
                <a:effectLst/>
                <a:latin typeface="+mn-lt"/>
                <a:ea typeface="MS PGothic" pitchFamily="34" charset="-128"/>
                <a:cs typeface="ＭＳ Ｐゴシック" charset="0"/>
              </a:rPr>
            </a:br>
            <a:endParaRPr lang="en-US" sz="20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3763DFFB-0ABD-40A1-97D7-5009BD7E9B4A}" type="slidenum">
              <a:rPr lang="en-US" altLang="en-US" smtClean="0"/>
              <a:pPr/>
              <a:t>4</a:t>
            </a:fld>
            <a:endParaRPr lang="en-US" altLang="en-US"/>
          </a:p>
        </p:txBody>
      </p:sp>
    </p:spTree>
    <p:extLst>
      <p:ext uri="{BB962C8B-B14F-4D97-AF65-F5344CB8AC3E}">
        <p14:creationId xmlns:p14="http://schemas.microsoft.com/office/powerpoint/2010/main" val="3081631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mn-lt"/>
                <a:ea typeface="MS PGothic" pitchFamily="34" charset="-128"/>
                <a:cs typeface="ＭＳ Ｐゴシック" charset="0"/>
              </a:rPr>
              <a:t>PRODUCT: Match funding sources to the </a:t>
            </a:r>
            <a:r>
              <a:rPr lang="en-US" sz="1600" b="1" i="1" kern="1200" dirty="0">
                <a:solidFill>
                  <a:schemeClr val="tx1"/>
                </a:solidFill>
                <a:effectLst/>
                <a:latin typeface="+mn-lt"/>
                <a:ea typeface="MS PGothic" pitchFamily="34" charset="-128"/>
                <a:cs typeface="ＭＳ Ｐゴシック" charset="0"/>
              </a:rPr>
              <a:t>right</a:t>
            </a:r>
            <a:r>
              <a:rPr lang="en-US" sz="1600" b="1" kern="1200" dirty="0">
                <a:solidFill>
                  <a:schemeClr val="tx1"/>
                </a:solidFill>
                <a:effectLst/>
                <a:latin typeface="+mn-lt"/>
                <a:ea typeface="MS PGothic" pitchFamily="34" charset="-128"/>
                <a:cs typeface="ＭＳ Ｐゴシック" charset="0"/>
              </a:rPr>
              <a:t> transport investment products</a:t>
            </a:r>
            <a:endParaRPr lang="en-US" sz="1400" kern="1200" dirty="0">
              <a:solidFill>
                <a:schemeClr val="tx1"/>
              </a:solidFill>
              <a:effectLst/>
              <a:latin typeface="+mn-lt"/>
              <a:ea typeface="MS PGothic" pitchFamily="34" charset="-128"/>
              <a:cs typeface="ＭＳ Ｐゴシック" charset="0"/>
            </a:endParaRPr>
          </a:p>
          <a:p>
            <a:r>
              <a:rPr lang="en-US" sz="1600" kern="1200" dirty="0">
                <a:solidFill>
                  <a:schemeClr val="tx1"/>
                </a:solidFill>
                <a:effectLst/>
                <a:latin typeface="+mn-lt"/>
                <a:ea typeface="MS PGothic" pitchFamily="34" charset="-128"/>
                <a:cs typeface="ＭＳ Ｐゴシック" charset="0"/>
              </a:rPr>
              <a:t>Let’s take a look at the different pools of capital, their constraints, and what needs to be done to create a pipeline of </a:t>
            </a:r>
            <a:r>
              <a:rPr lang="en-US" sz="1600" b="1" kern="1200" dirty="0">
                <a:solidFill>
                  <a:schemeClr val="tx1"/>
                </a:solidFill>
                <a:effectLst/>
                <a:latin typeface="+mn-lt"/>
                <a:ea typeface="MS PGothic" pitchFamily="34" charset="-128"/>
                <a:cs typeface="ＭＳ Ｐゴシック" charset="0"/>
              </a:rPr>
              <a:t>investable transport-sector products and projects </a:t>
            </a:r>
            <a:r>
              <a:rPr lang="en-US" sz="1600" kern="1200" dirty="0">
                <a:solidFill>
                  <a:schemeClr val="tx1"/>
                </a:solidFill>
                <a:effectLst/>
                <a:latin typeface="+mn-lt"/>
                <a:ea typeface="MS PGothic" pitchFamily="34" charset="-128"/>
                <a:cs typeface="ＭＳ Ｐゴシック" charset="0"/>
              </a:rPr>
              <a:t>to attract them. </a:t>
            </a:r>
            <a:endParaRPr lang="en-US" sz="2000" kern="1200" dirty="0">
              <a:solidFill>
                <a:schemeClr val="tx1"/>
              </a:solidFill>
              <a:effectLst/>
              <a:latin typeface="+mn-lt"/>
              <a:ea typeface="MS PGothic" pitchFamily="34" charset="-128"/>
              <a:cs typeface="ＭＳ Ｐゴシック" charset="0"/>
            </a:endParaRPr>
          </a:p>
          <a:p>
            <a:r>
              <a:rPr lang="en-US" sz="1600" b="1" kern="1200" dirty="0">
                <a:solidFill>
                  <a:schemeClr val="tx1"/>
                </a:solidFill>
                <a:effectLst/>
                <a:latin typeface="+mn-lt"/>
                <a:ea typeface="MS PGothic" pitchFamily="34" charset="-128"/>
                <a:cs typeface="ＭＳ Ｐゴシック" charset="0"/>
              </a:rPr>
              <a:t>1) Institutional investors (asset managers, insurers)</a:t>
            </a:r>
            <a:endParaRPr lang="en-US" sz="1600" kern="1200" dirty="0">
              <a:solidFill>
                <a:schemeClr val="tx1"/>
              </a:solidFill>
              <a:effectLst/>
              <a:latin typeface="+mn-lt"/>
              <a:ea typeface="MS PGothic" pitchFamily="34" charset="-128"/>
              <a:cs typeface="ＭＳ Ｐゴシック" charset="0"/>
            </a:endParaRPr>
          </a:p>
          <a:p>
            <a:pPr lvl="0"/>
            <a:r>
              <a:rPr lang="en-US" sz="1600" kern="1200" dirty="0">
                <a:solidFill>
                  <a:schemeClr val="tx1"/>
                </a:solidFill>
                <a:effectLst/>
                <a:latin typeface="+mn-lt"/>
                <a:ea typeface="MS PGothic" pitchFamily="34" charset="-128"/>
                <a:cs typeface="ＭＳ Ｐゴシック" charset="0"/>
              </a:rPr>
              <a:t>What they want: scale, liquidity, predictable cashflows, credible disclosure.</a:t>
            </a:r>
            <a:endParaRPr lang="en-US" sz="2000" kern="1200" dirty="0">
              <a:solidFill>
                <a:schemeClr val="tx1"/>
              </a:solidFill>
              <a:effectLst/>
              <a:latin typeface="+mn-lt"/>
              <a:ea typeface="MS PGothic" pitchFamily="34" charset="-128"/>
              <a:cs typeface="ＭＳ Ｐゴシック" charset="0"/>
            </a:endParaRPr>
          </a:p>
          <a:p>
            <a:pPr lvl="0"/>
            <a:r>
              <a:rPr lang="en-US" sz="1600" kern="1200" dirty="0">
                <a:solidFill>
                  <a:schemeClr val="tx1"/>
                </a:solidFill>
                <a:effectLst/>
                <a:latin typeface="+mn-lt"/>
                <a:ea typeface="MS PGothic" pitchFamily="34" charset="-128"/>
                <a:cs typeface="ＭＳ Ｐゴシック" charset="0"/>
              </a:rPr>
              <a:t>Products that work: </a:t>
            </a:r>
            <a:endParaRPr lang="en-US" sz="2000" kern="1200" dirty="0">
              <a:solidFill>
                <a:schemeClr val="tx1"/>
              </a:solidFill>
              <a:effectLst/>
              <a:latin typeface="+mn-lt"/>
              <a:ea typeface="MS PGothic" pitchFamily="34" charset="-128"/>
              <a:cs typeface="ＭＳ Ｐゴシック" charset="0"/>
            </a:endParaRPr>
          </a:p>
          <a:p>
            <a:pPr lvl="1"/>
            <a:r>
              <a:rPr lang="en-US" sz="1600" b="1" kern="1200" dirty="0">
                <a:solidFill>
                  <a:schemeClr val="tx1"/>
                </a:solidFill>
                <a:effectLst/>
                <a:latin typeface="+mn-lt"/>
                <a:ea typeface="MS PGothic" pitchFamily="34" charset="-128"/>
                <a:cs typeface="+mn-cs"/>
              </a:rPr>
              <a:t>project bonds/infrastructure bonds</a:t>
            </a:r>
            <a:r>
              <a:rPr lang="en-US" sz="1600" kern="1200" dirty="0">
                <a:solidFill>
                  <a:schemeClr val="tx1"/>
                </a:solidFill>
                <a:effectLst/>
                <a:latin typeface="+mn-lt"/>
                <a:ea typeface="MS PGothic" pitchFamily="34" charset="-128"/>
                <a:cs typeface="+mn-cs"/>
              </a:rPr>
              <a:t> (including thematic or sustainability-linked formats),</a:t>
            </a:r>
            <a:endParaRPr lang="en-US" sz="2000" kern="1200" dirty="0">
              <a:solidFill>
                <a:schemeClr val="tx1"/>
              </a:solidFill>
              <a:effectLst/>
              <a:latin typeface="+mn-lt"/>
              <a:ea typeface="MS PGothic" pitchFamily="34" charset="-128"/>
              <a:cs typeface="+mn-cs"/>
            </a:endParaRPr>
          </a:p>
          <a:p>
            <a:pPr lvl="1"/>
            <a:r>
              <a:rPr lang="en-US" sz="1600" b="1" kern="1200" dirty="0">
                <a:solidFill>
                  <a:schemeClr val="tx1"/>
                </a:solidFill>
                <a:effectLst/>
                <a:latin typeface="+mn-lt"/>
                <a:ea typeface="MS PGothic" pitchFamily="34" charset="-128"/>
                <a:cs typeface="+mn-cs"/>
              </a:rPr>
              <a:t>listed infrastructure vehicles</a:t>
            </a:r>
            <a:r>
              <a:rPr lang="en-US" sz="1600" kern="1200" dirty="0">
                <a:solidFill>
                  <a:schemeClr val="tx1"/>
                </a:solidFill>
                <a:effectLst/>
                <a:latin typeface="+mn-lt"/>
                <a:ea typeface="MS PGothic" pitchFamily="34" charset="-128"/>
                <a:cs typeface="+mn-cs"/>
              </a:rPr>
              <a:t> and regulated yield platforms,</a:t>
            </a:r>
            <a:endParaRPr lang="en-US" sz="2000" kern="1200" dirty="0">
              <a:solidFill>
                <a:schemeClr val="tx1"/>
              </a:solidFill>
              <a:effectLst/>
              <a:latin typeface="+mn-lt"/>
              <a:ea typeface="MS PGothic" pitchFamily="34" charset="-128"/>
              <a:cs typeface="+mn-cs"/>
            </a:endParaRPr>
          </a:p>
          <a:p>
            <a:pPr lvl="1"/>
            <a:r>
              <a:rPr lang="en-US" sz="1600" kern="1200" dirty="0">
                <a:solidFill>
                  <a:schemeClr val="tx1"/>
                </a:solidFill>
                <a:effectLst/>
                <a:latin typeface="+mn-lt"/>
                <a:ea typeface="MS PGothic" pitchFamily="34" charset="-128"/>
                <a:cs typeface="+mn-cs"/>
              </a:rPr>
              <a:t>diversified </a:t>
            </a:r>
            <a:r>
              <a:rPr lang="en-US" sz="1600" b="1" kern="1200" dirty="0">
                <a:solidFill>
                  <a:schemeClr val="tx1"/>
                </a:solidFill>
                <a:effectLst/>
                <a:latin typeface="+mn-lt"/>
                <a:ea typeface="MS PGothic" pitchFamily="34" charset="-128"/>
                <a:cs typeface="+mn-cs"/>
              </a:rPr>
              <a:t>infrastructure debt funds</a:t>
            </a:r>
            <a:r>
              <a:rPr lang="en-US" sz="1600" kern="1200" dirty="0">
                <a:solidFill>
                  <a:schemeClr val="tx1"/>
                </a:solidFill>
                <a:effectLst/>
                <a:latin typeface="+mn-lt"/>
                <a:ea typeface="MS PGothic" pitchFamily="34" charset="-128"/>
                <a:cs typeface="+mn-cs"/>
              </a:rPr>
              <a:t> that reduce single-project concentration risk.</a:t>
            </a:r>
            <a:endParaRPr lang="en-US" sz="2000" kern="1200" dirty="0">
              <a:solidFill>
                <a:schemeClr val="tx1"/>
              </a:solidFill>
              <a:effectLst/>
              <a:latin typeface="+mn-lt"/>
              <a:ea typeface="MS PGothic" pitchFamily="34" charset="-128"/>
              <a:cs typeface="+mn-cs"/>
            </a:endParaRPr>
          </a:p>
          <a:p>
            <a:r>
              <a:rPr lang="en-US" sz="1600" kern="1200" dirty="0">
                <a:solidFill>
                  <a:schemeClr val="tx1"/>
                </a:solidFill>
                <a:effectLst/>
                <a:latin typeface="+mn-lt"/>
                <a:ea typeface="MS PGothic" pitchFamily="34" charset="-128"/>
                <a:cs typeface="ＭＳ Ｐゴシック" charset="0"/>
              </a:rPr>
              <a:t>(Emphasizes </a:t>
            </a:r>
            <a:r>
              <a:rPr lang="en-US" sz="1600" b="1" kern="1200" dirty="0">
                <a:solidFill>
                  <a:schemeClr val="tx1"/>
                </a:solidFill>
                <a:effectLst/>
                <a:latin typeface="+mn-lt"/>
                <a:ea typeface="MS PGothic" pitchFamily="34" charset="-128"/>
                <a:cs typeface="ＭＳ Ｐゴシック" charset="0"/>
              </a:rPr>
              <a:t>standardization of sustainable finance frameworks</a:t>
            </a:r>
            <a:r>
              <a:rPr lang="en-US" sz="1600" kern="1200" dirty="0">
                <a:solidFill>
                  <a:schemeClr val="tx1"/>
                </a:solidFill>
                <a:effectLst/>
                <a:latin typeface="+mn-lt"/>
                <a:ea typeface="MS PGothic" pitchFamily="34" charset="-128"/>
                <a:cs typeface="ＭＳ Ｐゴシック" charset="0"/>
              </a:rPr>
              <a:t> and scaling capital-market transactions for infrastructure are crucial)</a:t>
            </a:r>
            <a:endParaRPr lang="en-US" sz="2000" kern="1200" dirty="0">
              <a:solidFill>
                <a:schemeClr val="tx1"/>
              </a:solidFill>
              <a:effectLst/>
              <a:latin typeface="+mn-lt"/>
              <a:ea typeface="MS PGothic" pitchFamily="34" charset="-128"/>
              <a:cs typeface="ＭＳ Ｐゴシック" charset="0"/>
            </a:endParaRPr>
          </a:p>
          <a:p>
            <a:r>
              <a:rPr lang="en-US" sz="1600" b="1" kern="1200" dirty="0">
                <a:solidFill>
                  <a:schemeClr val="tx1"/>
                </a:solidFill>
                <a:effectLst/>
                <a:latin typeface="+mn-lt"/>
                <a:ea typeface="MS PGothic" pitchFamily="34" charset="-128"/>
                <a:cs typeface="ＭＳ Ｐゴシック" charset="0"/>
              </a:rPr>
              <a:t>2) Pension funds</a:t>
            </a:r>
            <a:endParaRPr lang="en-US" sz="1600" kern="1200" dirty="0">
              <a:solidFill>
                <a:schemeClr val="tx1"/>
              </a:solidFill>
              <a:effectLst/>
              <a:latin typeface="+mn-lt"/>
              <a:ea typeface="MS PGothic" pitchFamily="34" charset="-128"/>
              <a:cs typeface="ＭＳ Ｐゴシック" charset="0"/>
            </a:endParaRPr>
          </a:p>
          <a:p>
            <a:pPr lvl="0"/>
            <a:r>
              <a:rPr lang="en-US" sz="1600" kern="1200" dirty="0">
                <a:solidFill>
                  <a:schemeClr val="tx1"/>
                </a:solidFill>
                <a:effectLst/>
                <a:latin typeface="+mn-lt"/>
                <a:ea typeface="MS PGothic" pitchFamily="34" charset="-128"/>
                <a:cs typeface="ＭＳ Ｐゴシック" charset="0"/>
              </a:rPr>
              <a:t>What they want: long-duration assets that match liabilities, but with strict prudential constraints.</a:t>
            </a:r>
            <a:endParaRPr lang="en-US" sz="2000" kern="1200" dirty="0">
              <a:solidFill>
                <a:schemeClr val="tx1"/>
              </a:solidFill>
              <a:effectLst/>
              <a:latin typeface="+mn-lt"/>
              <a:ea typeface="MS PGothic" pitchFamily="34" charset="-128"/>
              <a:cs typeface="ＭＳ Ｐゴシック" charset="0"/>
            </a:endParaRPr>
          </a:p>
          <a:p>
            <a:pPr lvl="0"/>
            <a:r>
              <a:rPr lang="en-US" sz="1600" kern="1200" dirty="0">
                <a:solidFill>
                  <a:schemeClr val="tx1"/>
                </a:solidFill>
                <a:effectLst/>
                <a:latin typeface="+mn-lt"/>
                <a:ea typeface="MS PGothic" pitchFamily="34" charset="-128"/>
                <a:cs typeface="ＭＳ Ｐゴシック" charset="0"/>
              </a:rPr>
              <a:t>Products that work: </a:t>
            </a:r>
            <a:endParaRPr lang="en-US" sz="2000" kern="1200" dirty="0">
              <a:solidFill>
                <a:schemeClr val="tx1"/>
              </a:solidFill>
              <a:effectLst/>
              <a:latin typeface="+mn-lt"/>
              <a:ea typeface="MS PGothic" pitchFamily="34" charset="-128"/>
              <a:cs typeface="ＭＳ Ｐゴシック" charset="0"/>
            </a:endParaRPr>
          </a:p>
          <a:p>
            <a:pPr lvl="1"/>
            <a:r>
              <a:rPr lang="en-US" sz="1600" b="1" kern="1200" dirty="0">
                <a:solidFill>
                  <a:schemeClr val="tx1"/>
                </a:solidFill>
                <a:effectLst/>
                <a:latin typeface="+mn-lt"/>
                <a:ea typeface="MS PGothic" pitchFamily="34" charset="-128"/>
                <a:cs typeface="+mn-cs"/>
              </a:rPr>
              <a:t>investment-grade-style infrastructure debt</a:t>
            </a:r>
            <a:r>
              <a:rPr lang="en-US" sz="1600" kern="1200" dirty="0">
                <a:solidFill>
                  <a:schemeClr val="tx1"/>
                </a:solidFill>
                <a:effectLst/>
                <a:latin typeface="+mn-lt"/>
                <a:ea typeface="MS PGothic" pitchFamily="34" charset="-128"/>
                <a:cs typeface="+mn-cs"/>
              </a:rPr>
              <a:t> enhanced with guarantees,</a:t>
            </a:r>
            <a:endParaRPr lang="en-US" sz="2000" kern="1200" dirty="0">
              <a:solidFill>
                <a:schemeClr val="tx1"/>
              </a:solidFill>
              <a:effectLst/>
              <a:latin typeface="+mn-lt"/>
              <a:ea typeface="MS PGothic" pitchFamily="34" charset="-128"/>
              <a:cs typeface="+mn-cs"/>
            </a:endParaRPr>
          </a:p>
          <a:p>
            <a:pPr lvl="1"/>
            <a:r>
              <a:rPr lang="en-US" sz="1600" kern="1200" dirty="0">
                <a:solidFill>
                  <a:schemeClr val="tx1"/>
                </a:solidFill>
                <a:effectLst/>
                <a:latin typeface="+mn-lt"/>
                <a:ea typeface="MS PGothic" pitchFamily="34" charset="-128"/>
                <a:cs typeface="+mn-cs"/>
              </a:rPr>
              <a:t>pooled vehicles with strong governance,</a:t>
            </a:r>
            <a:endParaRPr lang="en-US" sz="2000" kern="1200" dirty="0">
              <a:solidFill>
                <a:schemeClr val="tx1"/>
              </a:solidFill>
              <a:effectLst/>
              <a:latin typeface="+mn-lt"/>
              <a:ea typeface="MS PGothic" pitchFamily="34" charset="-128"/>
              <a:cs typeface="+mn-cs"/>
            </a:endParaRPr>
          </a:p>
          <a:p>
            <a:pPr lvl="1"/>
            <a:r>
              <a:rPr lang="en-US" sz="1600" kern="1200" dirty="0">
                <a:solidFill>
                  <a:schemeClr val="tx1"/>
                </a:solidFill>
                <a:effectLst/>
                <a:latin typeface="+mn-lt"/>
                <a:ea typeface="MS PGothic" pitchFamily="34" charset="-128"/>
                <a:cs typeface="+mn-cs"/>
              </a:rPr>
              <a:t>phased exposure: start with debt/guaranteed debt, then move up the risk curve to equity once performance is proven (this pattern is highlighted in internal institutional investor research). </a:t>
            </a:r>
            <a:endParaRPr lang="en-US" sz="2000" kern="1200" dirty="0">
              <a:solidFill>
                <a:schemeClr val="tx1"/>
              </a:solidFill>
              <a:effectLst/>
              <a:latin typeface="+mn-lt"/>
              <a:ea typeface="MS PGothic" pitchFamily="34" charset="-128"/>
              <a:cs typeface="+mn-cs"/>
            </a:endParaRPr>
          </a:p>
          <a:p>
            <a:r>
              <a:rPr lang="en-US" sz="1600" b="1" kern="1200" dirty="0">
                <a:solidFill>
                  <a:schemeClr val="tx1"/>
                </a:solidFill>
                <a:effectLst/>
                <a:latin typeface="+mn-lt"/>
                <a:ea typeface="MS PGothic" pitchFamily="34" charset="-128"/>
                <a:cs typeface="ＭＳ Ｐゴシック" charset="0"/>
              </a:rPr>
              <a:t>3) Sovereign wealth funds (SWFs) &amp; public long-term pools</a:t>
            </a:r>
            <a:endParaRPr lang="en-US" sz="1600" kern="1200" dirty="0">
              <a:solidFill>
                <a:schemeClr val="tx1"/>
              </a:solidFill>
              <a:effectLst/>
              <a:latin typeface="+mn-lt"/>
              <a:ea typeface="MS PGothic" pitchFamily="34" charset="-128"/>
              <a:cs typeface="ＭＳ Ｐゴシック" charset="0"/>
            </a:endParaRPr>
          </a:p>
          <a:p>
            <a:r>
              <a:rPr lang="en-US" sz="1600" kern="1200" dirty="0">
                <a:solidFill>
                  <a:schemeClr val="tx1"/>
                </a:solidFill>
                <a:effectLst/>
                <a:latin typeface="+mn-lt"/>
                <a:ea typeface="MS PGothic" pitchFamily="34" charset="-128"/>
                <a:cs typeface="ＭＳ Ｐゴシック" charset="0"/>
              </a:rPr>
              <a:t>Even if a country’s “SWF” is small or structured differently, what they want in </a:t>
            </a:r>
            <a:r>
              <a:rPr lang="en-US" sz="1600" b="1" kern="1200" dirty="0">
                <a:solidFill>
                  <a:schemeClr val="tx1"/>
                </a:solidFill>
                <a:effectLst/>
                <a:latin typeface="+mn-lt"/>
                <a:ea typeface="MS PGothic" pitchFamily="34" charset="-128"/>
                <a:cs typeface="ＭＳ Ｐゴシック" charset="0"/>
              </a:rPr>
              <a:t>principle</a:t>
            </a:r>
            <a:r>
              <a:rPr lang="en-US" sz="1600" kern="1200" dirty="0">
                <a:solidFill>
                  <a:schemeClr val="tx1"/>
                </a:solidFill>
                <a:effectLst/>
                <a:latin typeface="+mn-lt"/>
                <a:ea typeface="MS PGothic" pitchFamily="34" charset="-128"/>
                <a:cs typeface="ＭＳ Ｐゴシック" charset="0"/>
              </a:rPr>
              <a:t> is: long-term state-linked pools to anchor deals and crowd-in others.</a:t>
            </a:r>
            <a:endParaRPr lang="en-US" sz="2000" kern="1200" dirty="0">
              <a:solidFill>
                <a:schemeClr val="tx1"/>
              </a:solidFill>
              <a:effectLst/>
              <a:latin typeface="+mn-lt"/>
              <a:ea typeface="MS PGothic" pitchFamily="34" charset="-128"/>
              <a:cs typeface="ＭＳ Ｐゴシック" charset="0"/>
            </a:endParaRPr>
          </a:p>
          <a:p>
            <a:pPr lvl="0"/>
            <a:r>
              <a:rPr lang="en-US" sz="1600" kern="1200" dirty="0">
                <a:solidFill>
                  <a:schemeClr val="tx1"/>
                </a:solidFill>
                <a:effectLst/>
                <a:latin typeface="+mn-lt"/>
                <a:ea typeface="MS PGothic" pitchFamily="34" charset="-128"/>
                <a:cs typeface="ＭＳ Ｐゴシック" charset="0"/>
              </a:rPr>
              <a:t>Roles SWFs/public pools can play: </a:t>
            </a:r>
            <a:endParaRPr lang="en-US" sz="2000" kern="1200" dirty="0">
              <a:solidFill>
                <a:schemeClr val="tx1"/>
              </a:solidFill>
              <a:effectLst/>
              <a:latin typeface="+mn-lt"/>
              <a:ea typeface="MS PGothic" pitchFamily="34" charset="-128"/>
              <a:cs typeface="ＭＳ Ｐゴシック" charset="0"/>
            </a:endParaRPr>
          </a:p>
          <a:p>
            <a:pPr lvl="1"/>
            <a:r>
              <a:rPr lang="en-US" sz="1600" b="1" kern="1200" dirty="0">
                <a:solidFill>
                  <a:schemeClr val="tx1"/>
                </a:solidFill>
                <a:effectLst/>
                <a:latin typeface="+mn-lt"/>
                <a:ea typeface="MS PGothic" pitchFamily="34" charset="-128"/>
                <a:cs typeface="+mn-cs"/>
              </a:rPr>
              <a:t>anchor investor</a:t>
            </a:r>
            <a:r>
              <a:rPr lang="en-US" sz="1600" kern="1200" dirty="0">
                <a:solidFill>
                  <a:schemeClr val="tx1"/>
                </a:solidFill>
                <a:effectLst/>
                <a:latin typeface="+mn-lt"/>
                <a:ea typeface="MS PGothic" pitchFamily="34" charset="-128"/>
                <a:cs typeface="+mn-cs"/>
              </a:rPr>
              <a:t> in infrastructure funds,</a:t>
            </a:r>
            <a:endParaRPr lang="en-US" sz="2000" kern="1200" dirty="0">
              <a:solidFill>
                <a:schemeClr val="tx1"/>
              </a:solidFill>
              <a:effectLst/>
              <a:latin typeface="+mn-lt"/>
              <a:ea typeface="MS PGothic" pitchFamily="34" charset="-128"/>
              <a:cs typeface="+mn-cs"/>
            </a:endParaRPr>
          </a:p>
          <a:p>
            <a:pPr lvl="1"/>
            <a:r>
              <a:rPr lang="en-US" sz="1600" kern="1200" dirty="0">
                <a:solidFill>
                  <a:schemeClr val="tx1"/>
                </a:solidFill>
                <a:effectLst/>
                <a:latin typeface="+mn-lt"/>
                <a:ea typeface="MS PGothic" pitchFamily="34" charset="-128"/>
                <a:cs typeface="+mn-cs"/>
              </a:rPr>
              <a:t>provider of </a:t>
            </a:r>
            <a:r>
              <a:rPr lang="en-US" sz="1600" b="1" kern="1200" dirty="0">
                <a:solidFill>
                  <a:schemeClr val="tx1"/>
                </a:solidFill>
                <a:effectLst/>
                <a:latin typeface="+mn-lt"/>
                <a:ea typeface="MS PGothic" pitchFamily="34" charset="-128"/>
                <a:cs typeface="+mn-cs"/>
              </a:rPr>
              <a:t>first-loss / catalytic capital</a:t>
            </a:r>
            <a:r>
              <a:rPr lang="en-US" sz="1600" kern="1200" dirty="0">
                <a:solidFill>
                  <a:schemeClr val="tx1"/>
                </a:solidFill>
                <a:effectLst/>
                <a:latin typeface="+mn-lt"/>
                <a:ea typeface="MS PGothic" pitchFamily="34" charset="-128"/>
                <a:cs typeface="+mn-cs"/>
              </a:rPr>
              <a:t> (carefully priced and transparently governed),</a:t>
            </a:r>
            <a:endParaRPr lang="en-US" sz="2000" kern="1200" dirty="0">
              <a:solidFill>
                <a:schemeClr val="tx1"/>
              </a:solidFill>
              <a:effectLst/>
              <a:latin typeface="+mn-lt"/>
              <a:ea typeface="MS PGothic" pitchFamily="34" charset="-128"/>
              <a:cs typeface="+mn-cs"/>
            </a:endParaRPr>
          </a:p>
          <a:p>
            <a:pPr lvl="1"/>
            <a:r>
              <a:rPr lang="en-US" sz="1600" kern="1200" dirty="0">
                <a:solidFill>
                  <a:schemeClr val="tx1"/>
                </a:solidFill>
                <a:effectLst/>
                <a:latin typeface="+mn-lt"/>
                <a:ea typeface="MS PGothic" pitchFamily="34" charset="-128"/>
                <a:cs typeface="+mn-cs"/>
              </a:rPr>
              <a:t>co-investor alongside pensions to signal confidence and reduce perceived political risk.</a:t>
            </a:r>
            <a:endParaRPr lang="en-US" sz="2000" kern="1200" dirty="0">
              <a:solidFill>
                <a:schemeClr val="tx1"/>
              </a:solidFill>
              <a:effectLst/>
              <a:latin typeface="+mn-lt"/>
              <a:ea typeface="MS PGothic" pitchFamily="34" charset="-128"/>
              <a:cs typeface="+mn-cs"/>
            </a:endParaRPr>
          </a:p>
          <a:p>
            <a:r>
              <a:rPr lang="en-US" sz="1600" b="1" kern="1200" dirty="0">
                <a:solidFill>
                  <a:schemeClr val="tx1"/>
                </a:solidFill>
                <a:effectLst/>
                <a:latin typeface="+mn-lt"/>
                <a:ea typeface="MS PGothic" pitchFamily="34" charset="-128"/>
                <a:cs typeface="ＭＳ Ｐゴシック" charset="0"/>
              </a:rPr>
              <a:t>4) Infrastructure funds (domestic and global)</a:t>
            </a:r>
            <a:endParaRPr lang="en-US" sz="1600" kern="1200" dirty="0">
              <a:solidFill>
                <a:schemeClr val="tx1"/>
              </a:solidFill>
              <a:effectLst/>
              <a:latin typeface="+mn-lt"/>
              <a:ea typeface="MS PGothic" pitchFamily="34" charset="-128"/>
              <a:cs typeface="ＭＳ Ｐゴシック" charset="0"/>
            </a:endParaRPr>
          </a:p>
          <a:p>
            <a:pPr lvl="0"/>
            <a:r>
              <a:rPr lang="en-US" sz="1600" kern="1200" dirty="0">
                <a:solidFill>
                  <a:schemeClr val="tx1"/>
                </a:solidFill>
                <a:effectLst/>
                <a:latin typeface="+mn-lt"/>
                <a:ea typeface="MS PGothic" pitchFamily="34" charset="-128"/>
                <a:cs typeface="ＭＳ Ｐゴシック" charset="0"/>
              </a:rPr>
              <a:t>What they want: a stable investment regime, repeatability, and credible exit pathways.</a:t>
            </a:r>
            <a:endParaRPr lang="en-US" sz="2000" kern="1200" dirty="0">
              <a:solidFill>
                <a:schemeClr val="tx1"/>
              </a:solidFill>
              <a:effectLst/>
              <a:latin typeface="+mn-lt"/>
              <a:ea typeface="MS PGothic" pitchFamily="34" charset="-128"/>
              <a:cs typeface="ＭＳ Ｐゴシック" charset="0"/>
            </a:endParaRPr>
          </a:p>
          <a:p>
            <a:pPr lvl="0"/>
            <a:r>
              <a:rPr lang="en-US" sz="1600" kern="1200" dirty="0">
                <a:solidFill>
                  <a:schemeClr val="tx1"/>
                </a:solidFill>
                <a:effectLst/>
                <a:latin typeface="+mn-lt"/>
                <a:ea typeface="MS PGothic" pitchFamily="34" charset="-128"/>
                <a:cs typeface="ＭＳ Ｐゴシック" charset="0"/>
              </a:rPr>
              <a:t>Products that work: </a:t>
            </a:r>
            <a:endParaRPr lang="en-US" sz="2000" kern="1200" dirty="0">
              <a:solidFill>
                <a:schemeClr val="tx1"/>
              </a:solidFill>
              <a:effectLst/>
              <a:latin typeface="+mn-lt"/>
              <a:ea typeface="MS PGothic" pitchFamily="34" charset="-128"/>
              <a:cs typeface="ＭＳ Ｐゴシック" charset="0"/>
            </a:endParaRPr>
          </a:p>
          <a:p>
            <a:pPr lvl="1"/>
            <a:r>
              <a:rPr lang="en-US" sz="1600" b="1" kern="1200" dirty="0">
                <a:solidFill>
                  <a:schemeClr val="tx1"/>
                </a:solidFill>
                <a:effectLst/>
                <a:latin typeface="+mn-lt"/>
                <a:ea typeface="MS PGothic" pitchFamily="34" charset="-128"/>
                <a:cs typeface="+mn-cs"/>
              </a:rPr>
              <a:t>PPP equity + long-term debt</a:t>
            </a:r>
            <a:r>
              <a:rPr lang="en-US" sz="1600" kern="1200" dirty="0">
                <a:solidFill>
                  <a:schemeClr val="tx1"/>
                </a:solidFill>
                <a:effectLst/>
                <a:latin typeface="+mn-lt"/>
                <a:ea typeface="MS PGothic" pitchFamily="34" charset="-128"/>
                <a:cs typeface="+mn-cs"/>
              </a:rPr>
              <a:t> with predictable risk allocation,</a:t>
            </a:r>
            <a:endParaRPr lang="en-US" sz="2000" kern="1200" dirty="0">
              <a:solidFill>
                <a:schemeClr val="tx1"/>
              </a:solidFill>
              <a:effectLst/>
              <a:latin typeface="+mn-lt"/>
              <a:ea typeface="MS PGothic" pitchFamily="34" charset="-128"/>
              <a:cs typeface="+mn-cs"/>
            </a:endParaRPr>
          </a:p>
          <a:p>
            <a:pPr lvl="1"/>
            <a:r>
              <a:rPr lang="en-US" sz="1600" kern="1200" dirty="0">
                <a:solidFill>
                  <a:schemeClr val="tx1"/>
                </a:solidFill>
                <a:effectLst/>
                <a:latin typeface="+mn-lt"/>
                <a:ea typeface="MS PGothic" pitchFamily="34" charset="-128"/>
                <a:cs typeface="+mn-cs"/>
              </a:rPr>
              <a:t>platform approaches (multiple assets under one governance/financing umbrella),</a:t>
            </a:r>
            <a:endParaRPr lang="en-US" sz="2000" kern="1200" dirty="0">
              <a:solidFill>
                <a:schemeClr val="tx1"/>
              </a:solidFill>
              <a:effectLst/>
              <a:latin typeface="+mn-lt"/>
              <a:ea typeface="MS PGothic" pitchFamily="34" charset="-128"/>
              <a:cs typeface="+mn-cs"/>
            </a:endParaRPr>
          </a:p>
          <a:p>
            <a:pPr lvl="1"/>
            <a:r>
              <a:rPr lang="en-US" sz="1600" kern="1200" dirty="0">
                <a:solidFill>
                  <a:schemeClr val="tx1"/>
                </a:solidFill>
                <a:effectLst/>
                <a:latin typeface="+mn-lt"/>
                <a:ea typeface="MS PGothic" pitchFamily="34" charset="-128"/>
                <a:cs typeface="+mn-cs"/>
              </a:rPr>
              <a:t>co-investment frameworks that reduce transaction costs for each deal.</a:t>
            </a:r>
            <a:endParaRPr lang="en-US" sz="2000" kern="1200" dirty="0">
              <a:solidFill>
                <a:schemeClr val="tx1"/>
              </a:solidFill>
              <a:effectLst/>
              <a:latin typeface="+mn-lt"/>
              <a:ea typeface="MS PGothic" pitchFamily="34" charset="-128"/>
              <a:cs typeface="+mn-cs"/>
            </a:endParaRPr>
          </a:p>
          <a:p>
            <a:endParaRPr lang="en-US" dirty="0"/>
          </a:p>
        </p:txBody>
      </p:sp>
      <p:sp>
        <p:nvSpPr>
          <p:cNvPr id="4" name="Slide Number Placeholder 3"/>
          <p:cNvSpPr>
            <a:spLocks noGrp="1"/>
          </p:cNvSpPr>
          <p:nvPr>
            <p:ph type="sldNum" sz="quarter" idx="5"/>
          </p:nvPr>
        </p:nvSpPr>
        <p:spPr/>
        <p:txBody>
          <a:bodyPr/>
          <a:lstStyle/>
          <a:p>
            <a:fld id="{3763DFFB-0ABD-40A1-97D7-5009BD7E9B4A}" type="slidenum">
              <a:rPr lang="en-US" altLang="en-US" smtClean="0"/>
              <a:pPr/>
              <a:t>5</a:t>
            </a:fld>
            <a:endParaRPr lang="en-US" altLang="en-US"/>
          </a:p>
        </p:txBody>
      </p:sp>
    </p:spTree>
    <p:extLst>
      <p:ext uri="{BB962C8B-B14F-4D97-AF65-F5344CB8AC3E}">
        <p14:creationId xmlns:p14="http://schemas.microsoft.com/office/powerpoint/2010/main" val="4097139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44F60-F1EB-C598-B27B-793E6E6D92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8F1FAF-10E7-59A1-2263-17AD996B01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CA96B5-39E3-18E5-2C3B-DEF005C17AD4}"/>
              </a:ext>
            </a:extLst>
          </p:cNvPr>
          <p:cNvSpPr>
            <a:spLocks noGrp="1"/>
          </p:cNvSpPr>
          <p:nvPr>
            <p:ph type="body" idx="1"/>
          </p:nvPr>
        </p:nvSpPr>
        <p:spPr/>
        <p:txBody>
          <a:bodyPr/>
          <a:lstStyle/>
          <a:p>
            <a:r>
              <a:rPr lang="en-US" sz="1600" b="1" kern="1200" dirty="0">
                <a:solidFill>
                  <a:schemeClr val="tx1"/>
                </a:solidFill>
                <a:effectLst/>
                <a:latin typeface="+mn-lt"/>
                <a:ea typeface="MS PGothic" pitchFamily="34" charset="-128"/>
                <a:cs typeface="ＭＳ Ｐゴシック" charset="0"/>
              </a:rPr>
              <a:t>. PROTECTION: Use risk-sharing to unlock long-term capital at lower cost</a:t>
            </a:r>
            <a:endParaRPr lang="en-US" sz="1600" kern="1200" dirty="0">
              <a:solidFill>
                <a:schemeClr val="tx1"/>
              </a:solidFill>
              <a:effectLst/>
              <a:latin typeface="+mn-lt"/>
              <a:ea typeface="MS PGothic" pitchFamily="34" charset="-128"/>
              <a:cs typeface="ＭＳ Ｐゴシック" charset="0"/>
            </a:endParaRPr>
          </a:p>
          <a:p>
            <a:r>
              <a:rPr lang="en-US" sz="1600" b="1" kern="1200" dirty="0">
                <a:solidFill>
                  <a:schemeClr val="tx1"/>
                </a:solidFill>
                <a:effectLst/>
                <a:latin typeface="+mn-lt"/>
                <a:ea typeface="MS PGothic" pitchFamily="34" charset="-128"/>
                <a:cs typeface="ＭＳ Ｐゴシック" charset="0"/>
              </a:rPr>
              <a:t>This is where multilateral development institutions come in, and where the use of lending, contingent credit lines, guarantees, and investments becomes extremely relevant</a:t>
            </a:r>
            <a:r>
              <a:rPr lang="en-US" sz="1600" kern="1200" dirty="0">
                <a:solidFill>
                  <a:schemeClr val="tx1"/>
                </a:solidFill>
                <a:effectLst/>
                <a:latin typeface="+mn-lt"/>
                <a:ea typeface="MS PGothic" pitchFamily="34" charset="-128"/>
                <a:cs typeface="ＭＳ Ｐゴシック" charset="0"/>
              </a:rPr>
              <a:t>.</a:t>
            </a:r>
          </a:p>
          <a:p>
            <a:br>
              <a:rPr lang="en-US" sz="1600" kern="1200" dirty="0">
                <a:solidFill>
                  <a:schemeClr val="tx1"/>
                </a:solidFill>
                <a:effectLst/>
                <a:latin typeface="+mn-lt"/>
                <a:ea typeface="MS PGothic" pitchFamily="34" charset="-128"/>
                <a:cs typeface="ＭＳ Ｐゴシック" charset="0"/>
              </a:rPr>
            </a:br>
            <a:endParaRPr lang="en-US" sz="1600" kern="1200" dirty="0">
              <a:solidFill>
                <a:schemeClr val="tx1"/>
              </a:solidFill>
              <a:effectLst/>
              <a:latin typeface="+mn-lt"/>
              <a:ea typeface="MS PGothic" pitchFamily="34" charset="-128"/>
              <a:cs typeface="ＭＳ Ｐゴシック" charset="0"/>
            </a:endParaRPr>
          </a:p>
        </p:txBody>
      </p:sp>
      <p:sp>
        <p:nvSpPr>
          <p:cNvPr id="4" name="Slide Number Placeholder 3">
            <a:extLst>
              <a:ext uri="{FF2B5EF4-FFF2-40B4-BE49-F238E27FC236}">
                <a16:creationId xmlns:a16="http://schemas.microsoft.com/office/drawing/2014/main" id="{606B63C3-6FCC-1A67-40A6-B1C28C1CF29D}"/>
              </a:ext>
            </a:extLst>
          </p:cNvPr>
          <p:cNvSpPr>
            <a:spLocks noGrp="1"/>
          </p:cNvSpPr>
          <p:nvPr>
            <p:ph type="sldNum" sz="quarter" idx="5"/>
          </p:nvPr>
        </p:nvSpPr>
        <p:spPr/>
        <p:txBody>
          <a:bodyPr/>
          <a:lstStyle/>
          <a:p>
            <a:fld id="{3763DFFB-0ABD-40A1-97D7-5009BD7E9B4A}" type="slidenum">
              <a:rPr lang="en-US" altLang="en-US" smtClean="0"/>
              <a:pPr/>
              <a:t>6</a:t>
            </a:fld>
            <a:endParaRPr lang="en-US" altLang="en-US"/>
          </a:p>
        </p:txBody>
      </p:sp>
    </p:spTree>
    <p:extLst>
      <p:ext uri="{BB962C8B-B14F-4D97-AF65-F5344CB8AC3E}">
        <p14:creationId xmlns:p14="http://schemas.microsoft.com/office/powerpoint/2010/main" val="3757369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778B6-DF99-B15D-67FD-B6776B4B52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BA341-29DA-961E-6CAA-843E3D6925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BDD81-6B12-FCE4-70FA-F0DE108E8741}"/>
              </a:ext>
            </a:extLst>
          </p:cNvPr>
          <p:cNvSpPr>
            <a:spLocks noGrp="1"/>
          </p:cNvSpPr>
          <p:nvPr>
            <p:ph type="body" idx="1"/>
          </p:nvPr>
        </p:nvSpPr>
        <p:spPr/>
        <p:txBody>
          <a:bodyPr/>
          <a:lstStyle/>
          <a:p>
            <a:endParaRPr lang="en-US" sz="1600" kern="1200" dirty="0">
              <a:solidFill>
                <a:schemeClr val="tx1"/>
              </a:solidFill>
              <a:effectLst/>
              <a:latin typeface="+mn-lt"/>
              <a:ea typeface="MS PGothic" pitchFamily="34" charset="-128"/>
              <a:cs typeface="ＭＳ Ｐゴシック" charset="0"/>
            </a:endParaRPr>
          </a:p>
        </p:txBody>
      </p:sp>
      <p:sp>
        <p:nvSpPr>
          <p:cNvPr id="4" name="Slide Number Placeholder 3">
            <a:extLst>
              <a:ext uri="{FF2B5EF4-FFF2-40B4-BE49-F238E27FC236}">
                <a16:creationId xmlns:a16="http://schemas.microsoft.com/office/drawing/2014/main" id="{83A789B1-BA46-5869-49F5-BDBF68C37861}"/>
              </a:ext>
            </a:extLst>
          </p:cNvPr>
          <p:cNvSpPr>
            <a:spLocks noGrp="1"/>
          </p:cNvSpPr>
          <p:nvPr>
            <p:ph type="sldNum" sz="quarter" idx="5"/>
          </p:nvPr>
        </p:nvSpPr>
        <p:spPr/>
        <p:txBody>
          <a:bodyPr/>
          <a:lstStyle/>
          <a:p>
            <a:fld id="{3763DFFB-0ABD-40A1-97D7-5009BD7E9B4A}" type="slidenum">
              <a:rPr lang="en-US" altLang="en-US" smtClean="0"/>
              <a:pPr/>
              <a:t>7</a:t>
            </a:fld>
            <a:endParaRPr lang="en-US" altLang="en-US"/>
          </a:p>
        </p:txBody>
      </p:sp>
    </p:spTree>
    <p:extLst>
      <p:ext uri="{BB962C8B-B14F-4D97-AF65-F5344CB8AC3E}">
        <p14:creationId xmlns:p14="http://schemas.microsoft.com/office/powerpoint/2010/main" val="3226548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63DFFB-0ABD-40A1-97D7-5009BD7E9B4A}" type="slidenum">
              <a:rPr lang="en-US" altLang="en-US" smtClean="0"/>
              <a:pPr/>
              <a:t>8</a:t>
            </a:fld>
            <a:endParaRPr lang="en-US" altLang="en-US"/>
          </a:p>
        </p:txBody>
      </p:sp>
    </p:spTree>
    <p:extLst>
      <p:ext uri="{BB962C8B-B14F-4D97-AF65-F5344CB8AC3E}">
        <p14:creationId xmlns:p14="http://schemas.microsoft.com/office/powerpoint/2010/main" val="1491863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mn-lt"/>
                <a:ea typeface="MS PGothic" pitchFamily="34" charset="-128"/>
                <a:cs typeface="ＭＳ Ｐゴシック" charset="0"/>
              </a:rPr>
              <a:t>How can multilaterals help </a:t>
            </a:r>
            <a:endParaRPr lang="en-US" sz="1600" kern="1200" dirty="0">
              <a:solidFill>
                <a:schemeClr val="tx1"/>
              </a:solidFill>
              <a:effectLst/>
              <a:latin typeface="+mn-lt"/>
              <a:ea typeface="MS PGothic" pitchFamily="34" charset="-128"/>
              <a:cs typeface="ＭＳ Ｐゴシック" charset="0"/>
            </a:endParaRPr>
          </a:p>
          <a:p>
            <a:r>
              <a:rPr lang="en-US" sz="1600" b="1" kern="1200" dirty="0">
                <a:solidFill>
                  <a:schemeClr val="tx1"/>
                </a:solidFill>
                <a:effectLst/>
                <a:latin typeface="+mn-lt"/>
                <a:ea typeface="MS PGothic" pitchFamily="34" charset="-128"/>
                <a:cs typeface="ＭＳ Ｐゴシック" charset="0"/>
              </a:rPr>
              <a:t>A) Policy, public sector financing, and guarantees</a:t>
            </a:r>
            <a:endParaRPr lang="en-US" sz="1600" kern="1200" dirty="0">
              <a:solidFill>
                <a:schemeClr val="tx1"/>
              </a:solidFill>
              <a:effectLst/>
              <a:latin typeface="+mn-lt"/>
              <a:ea typeface="MS PGothic" pitchFamily="34" charset="-128"/>
              <a:cs typeface="ＭＳ Ｐゴシック" charset="0"/>
            </a:endParaRPr>
          </a:p>
          <a:p>
            <a:r>
              <a:rPr lang="en-US" sz="1600" b="1" kern="1200" dirty="0">
                <a:solidFill>
                  <a:schemeClr val="tx1"/>
                </a:solidFill>
                <a:effectLst/>
                <a:latin typeface="+mn-lt"/>
                <a:ea typeface="MS PGothic" pitchFamily="34" charset="-128"/>
                <a:cs typeface="ＭＳ Ｐゴシック" charset="0"/>
              </a:rPr>
              <a:t>(1) Policy &amp; sector reform support</a:t>
            </a:r>
            <a:endParaRPr lang="en-US" sz="1600" kern="1200" dirty="0">
              <a:solidFill>
                <a:schemeClr val="tx1"/>
              </a:solidFill>
              <a:effectLst/>
              <a:latin typeface="+mn-lt"/>
              <a:ea typeface="MS PGothic" pitchFamily="34" charset="-128"/>
              <a:cs typeface="ＭＳ Ｐゴシック" charset="0"/>
            </a:endParaRPr>
          </a:p>
          <a:p>
            <a:pPr lvl="0"/>
            <a:r>
              <a:rPr lang="en-US" sz="1600" kern="1200" dirty="0">
                <a:solidFill>
                  <a:schemeClr val="tx1"/>
                </a:solidFill>
                <a:effectLst/>
                <a:latin typeface="+mn-lt"/>
                <a:ea typeface="MS PGothic" pitchFamily="34" charset="-128"/>
                <a:cs typeface="ＭＳ Ｐゴシック" charset="0"/>
              </a:rPr>
              <a:t>Help the government implement reforms that make projects bankable (procurement, SOE governance, tariff frameworks, freight logistics performance, etc.).</a:t>
            </a:r>
          </a:p>
          <a:p>
            <a:pPr lvl="0"/>
            <a:r>
              <a:rPr lang="en-US" sz="1600" kern="1200" dirty="0">
                <a:solidFill>
                  <a:schemeClr val="tx1"/>
                </a:solidFill>
                <a:effectLst/>
                <a:latin typeface="+mn-lt"/>
                <a:ea typeface="MS PGothic" pitchFamily="34" charset="-128"/>
                <a:cs typeface="ＭＳ Ｐゴシック" charset="0"/>
              </a:rPr>
              <a:t>Convene government + regulators + investors to align the “rules of the game.”</a:t>
            </a:r>
          </a:p>
          <a:p>
            <a:r>
              <a:rPr lang="en-US" sz="1600" b="1" kern="1200" dirty="0">
                <a:solidFill>
                  <a:schemeClr val="tx1"/>
                </a:solidFill>
                <a:effectLst/>
                <a:latin typeface="+mn-lt"/>
                <a:ea typeface="MS PGothic" pitchFamily="34" charset="-128"/>
                <a:cs typeface="ＭＳ Ｐゴシック" charset="0"/>
              </a:rPr>
              <a:t>(2) Public sector finance for strategic gaps, multilateral lending and contingent financing</a:t>
            </a:r>
            <a:endParaRPr lang="en-US" sz="1600" kern="1200" dirty="0">
              <a:solidFill>
                <a:schemeClr val="tx1"/>
              </a:solidFill>
              <a:effectLst/>
              <a:latin typeface="+mn-lt"/>
              <a:ea typeface="MS PGothic" pitchFamily="34" charset="-128"/>
              <a:cs typeface="ＭＳ Ｐゴシック" charset="0"/>
            </a:endParaRPr>
          </a:p>
          <a:p>
            <a:pPr lvl="0"/>
            <a:r>
              <a:rPr lang="en-US" sz="1600" kern="1200" dirty="0">
                <a:solidFill>
                  <a:schemeClr val="tx1"/>
                </a:solidFill>
                <a:effectLst/>
                <a:latin typeface="+mn-lt"/>
                <a:ea typeface="MS PGothic" pitchFamily="34" charset="-128"/>
                <a:cs typeface="ＭＳ Ｐゴシック" charset="0"/>
              </a:rPr>
              <a:t>Targeted lending for public goods (resilience, safety, maintenance backlogs, corridors) that private capital won’t fully fund.</a:t>
            </a:r>
          </a:p>
          <a:p>
            <a:pPr lvl="0"/>
            <a:r>
              <a:rPr lang="en-US" sz="1600" kern="1200" dirty="0">
                <a:solidFill>
                  <a:schemeClr val="tx1"/>
                </a:solidFill>
                <a:effectLst/>
                <a:latin typeface="+mn-lt"/>
                <a:ea typeface="MS PGothic" pitchFamily="34" charset="-128"/>
                <a:cs typeface="ＭＳ Ｐゴシック" charset="0"/>
              </a:rPr>
              <a:t>Use multilateral funding  and contingent credit lines for gaps and quasi credit enhancement, or project cash flow, or investment protection </a:t>
            </a:r>
          </a:p>
          <a:p>
            <a:r>
              <a:rPr lang="en-US" sz="1600" b="1" kern="1200" dirty="0">
                <a:solidFill>
                  <a:schemeClr val="tx1"/>
                </a:solidFill>
                <a:effectLst/>
                <a:latin typeface="+mn-lt"/>
                <a:ea typeface="MS PGothic" pitchFamily="34" charset="-128"/>
                <a:cs typeface="ＭＳ Ｐゴシック" charset="0"/>
              </a:rPr>
              <a:t>(3) Credit enhancement / Guarantees to crowd in private capital</a:t>
            </a:r>
            <a:endParaRPr lang="en-US" sz="1600" kern="1200" dirty="0">
              <a:solidFill>
                <a:schemeClr val="tx1"/>
              </a:solidFill>
              <a:effectLst/>
              <a:latin typeface="+mn-lt"/>
              <a:ea typeface="MS PGothic" pitchFamily="34" charset="-128"/>
              <a:cs typeface="ＭＳ Ｐゴシック" charset="0"/>
            </a:endParaRPr>
          </a:p>
          <a:p>
            <a:pPr lvl="0"/>
            <a:r>
              <a:rPr lang="en-US" sz="1600" kern="1200" dirty="0">
                <a:solidFill>
                  <a:schemeClr val="tx1"/>
                </a:solidFill>
                <a:effectLst/>
                <a:latin typeface="+mn-lt"/>
                <a:ea typeface="MS PGothic" pitchFamily="34" charset="-128"/>
                <a:cs typeface="ＭＳ Ｐゴシック" charset="0"/>
              </a:rPr>
              <a:t>Help government and investors </a:t>
            </a:r>
            <a:r>
              <a:rPr lang="en-US" sz="1600" b="1" kern="1200" dirty="0">
                <a:solidFill>
                  <a:schemeClr val="tx1"/>
                </a:solidFill>
                <a:effectLst/>
                <a:latin typeface="+mn-lt"/>
                <a:ea typeface="MS PGothic" pitchFamily="34" charset="-128"/>
                <a:cs typeface="ＭＳ Ｐゴシック" charset="0"/>
              </a:rPr>
              <a:t>structure potential Partial Credit Guarantees</a:t>
            </a:r>
            <a:r>
              <a:rPr lang="en-US" sz="1600" kern="1200" dirty="0">
                <a:solidFill>
                  <a:schemeClr val="tx1"/>
                </a:solidFill>
                <a:effectLst/>
                <a:latin typeface="+mn-lt"/>
                <a:ea typeface="MS PGothic" pitchFamily="34" charset="-128"/>
                <a:cs typeface="ＭＳ Ｐゴシック" charset="0"/>
              </a:rPr>
              <a:t> and organize </a:t>
            </a:r>
            <a:r>
              <a:rPr lang="en-US" sz="1600" b="1" kern="1200" dirty="0">
                <a:solidFill>
                  <a:schemeClr val="tx1"/>
                </a:solidFill>
                <a:effectLst/>
                <a:latin typeface="+mn-lt"/>
                <a:ea typeface="MS PGothic" pitchFamily="34" charset="-128"/>
                <a:cs typeface="ＭＳ Ｐゴシック" charset="0"/>
              </a:rPr>
              <a:t>informal market sounding</a:t>
            </a:r>
            <a:r>
              <a:rPr lang="en-US" sz="1600" kern="1200" dirty="0">
                <a:solidFill>
                  <a:schemeClr val="tx1"/>
                </a:solidFill>
                <a:effectLst/>
                <a:latin typeface="+mn-lt"/>
                <a:ea typeface="MS PGothic" pitchFamily="34" charset="-128"/>
                <a:cs typeface="ＭＳ Ｐゴシック" charset="0"/>
              </a:rPr>
              <a:t> with banks and institutional investors to test appetite, tenor, coverage, triggers, and currency considerations — and to ensure alignment with prudential constraints.</a:t>
            </a:r>
          </a:p>
          <a:p>
            <a:r>
              <a:rPr lang="en-US" sz="1600" kern="1200" dirty="0">
                <a:solidFill>
                  <a:schemeClr val="tx1"/>
                </a:solidFill>
                <a:effectLst/>
                <a:latin typeface="+mn-lt"/>
                <a:ea typeface="MS PGothic" pitchFamily="34" charset="-128"/>
                <a:cs typeface="ＭＳ Ｐゴシック" charset="0"/>
              </a:rPr>
              <a:t>(Emphasize: Guarantees don’t replace reforms; they accelerate them by converting future performance and policy credibility into investment-grade risk today.)</a:t>
            </a:r>
          </a:p>
        </p:txBody>
      </p:sp>
      <p:sp>
        <p:nvSpPr>
          <p:cNvPr id="4" name="Slide Number Placeholder 3"/>
          <p:cNvSpPr>
            <a:spLocks noGrp="1"/>
          </p:cNvSpPr>
          <p:nvPr>
            <p:ph type="sldNum" sz="quarter" idx="5"/>
          </p:nvPr>
        </p:nvSpPr>
        <p:spPr/>
        <p:txBody>
          <a:bodyPr/>
          <a:lstStyle/>
          <a:p>
            <a:fld id="{3763DFFB-0ABD-40A1-97D7-5009BD7E9B4A}" type="slidenum">
              <a:rPr lang="en-US" altLang="en-US" smtClean="0"/>
              <a:pPr/>
              <a:t>9</a:t>
            </a:fld>
            <a:endParaRPr lang="en-US" altLang="en-US"/>
          </a:p>
        </p:txBody>
      </p:sp>
    </p:spTree>
    <p:extLst>
      <p:ext uri="{BB962C8B-B14F-4D97-AF65-F5344CB8AC3E}">
        <p14:creationId xmlns:p14="http://schemas.microsoft.com/office/powerpoint/2010/main" val="546675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5DDC8-C6CC-7EC6-708A-629F5D9B9B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72C0A-4C6B-F1C4-0F32-38E5412BE9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EE830-5505-7A18-ED3F-7BBD0206EBC0}"/>
              </a:ext>
            </a:extLst>
          </p:cNvPr>
          <p:cNvSpPr>
            <a:spLocks noGrp="1"/>
          </p:cNvSpPr>
          <p:nvPr>
            <p:ph type="body" idx="1"/>
          </p:nvPr>
        </p:nvSpPr>
        <p:spPr/>
        <p:txBody>
          <a:bodyPr/>
          <a:lstStyle/>
          <a:p>
            <a:r>
              <a:rPr lang="en-US" sz="1600" b="1" kern="1200" dirty="0">
                <a:solidFill>
                  <a:schemeClr val="tx1"/>
                </a:solidFill>
                <a:effectLst/>
                <a:latin typeface="+mn-lt"/>
                <a:ea typeface="MS PGothic" pitchFamily="34" charset="-128"/>
                <a:cs typeface="ＭＳ Ｐゴシック" charset="0"/>
              </a:rPr>
              <a:t>How can multilaterals help </a:t>
            </a:r>
            <a:endParaRPr lang="en-US" sz="1600" kern="1200" dirty="0">
              <a:solidFill>
                <a:schemeClr val="tx1"/>
              </a:solidFill>
              <a:effectLst/>
              <a:latin typeface="+mn-lt"/>
              <a:ea typeface="MS PGothic" pitchFamily="34" charset="-128"/>
              <a:cs typeface="ＭＳ Ｐゴシック" charset="0"/>
            </a:endParaRPr>
          </a:p>
          <a:p>
            <a:r>
              <a:rPr lang="en-US" sz="1600" b="1" kern="1200" dirty="0">
                <a:solidFill>
                  <a:schemeClr val="tx1"/>
                </a:solidFill>
                <a:effectLst/>
                <a:latin typeface="+mn-lt"/>
                <a:ea typeface="MS PGothic" pitchFamily="34" charset="-128"/>
                <a:cs typeface="ＭＳ Ｐゴシック" charset="0"/>
              </a:rPr>
              <a:t>A) Policy, public sector financing, and guarantees</a:t>
            </a:r>
            <a:endParaRPr lang="en-US" sz="1600" kern="1200" dirty="0">
              <a:solidFill>
                <a:schemeClr val="tx1"/>
              </a:solidFill>
              <a:effectLst/>
              <a:latin typeface="+mn-lt"/>
              <a:ea typeface="MS PGothic" pitchFamily="34" charset="-128"/>
              <a:cs typeface="ＭＳ Ｐゴシック" charset="0"/>
            </a:endParaRPr>
          </a:p>
          <a:p>
            <a:r>
              <a:rPr lang="en-US" sz="1600" b="1" kern="1200" dirty="0">
                <a:solidFill>
                  <a:schemeClr val="tx1"/>
                </a:solidFill>
                <a:effectLst/>
                <a:latin typeface="+mn-lt"/>
                <a:ea typeface="MS PGothic" pitchFamily="34" charset="-128"/>
                <a:cs typeface="ＭＳ Ｐゴシック" charset="0"/>
              </a:rPr>
              <a:t>(1) Policy &amp; sector reform support</a:t>
            </a:r>
            <a:endParaRPr lang="en-US" sz="1600" kern="1200" dirty="0">
              <a:solidFill>
                <a:schemeClr val="tx1"/>
              </a:solidFill>
              <a:effectLst/>
              <a:latin typeface="+mn-lt"/>
              <a:ea typeface="MS PGothic" pitchFamily="34" charset="-128"/>
              <a:cs typeface="ＭＳ Ｐゴシック" charset="0"/>
            </a:endParaRPr>
          </a:p>
          <a:p>
            <a:pPr lvl="0"/>
            <a:r>
              <a:rPr lang="en-US" sz="1600" kern="1200" dirty="0">
                <a:solidFill>
                  <a:schemeClr val="tx1"/>
                </a:solidFill>
                <a:effectLst/>
                <a:latin typeface="+mn-lt"/>
                <a:ea typeface="MS PGothic" pitchFamily="34" charset="-128"/>
                <a:cs typeface="ＭＳ Ｐゴシック" charset="0"/>
              </a:rPr>
              <a:t>Help the government implement reforms that make projects bankable (procurement, SOE governance, tariff frameworks, freight logistics performance, etc.).</a:t>
            </a:r>
          </a:p>
          <a:p>
            <a:pPr lvl="0"/>
            <a:r>
              <a:rPr lang="en-US" sz="1600" kern="1200" dirty="0">
                <a:solidFill>
                  <a:schemeClr val="tx1"/>
                </a:solidFill>
                <a:effectLst/>
                <a:latin typeface="+mn-lt"/>
                <a:ea typeface="MS PGothic" pitchFamily="34" charset="-128"/>
                <a:cs typeface="ＭＳ Ｐゴシック" charset="0"/>
              </a:rPr>
              <a:t>Convene government + regulators + investors to align the “rules of the game.”</a:t>
            </a:r>
          </a:p>
          <a:p>
            <a:r>
              <a:rPr lang="en-US" sz="1600" b="1" kern="1200" dirty="0">
                <a:solidFill>
                  <a:schemeClr val="tx1"/>
                </a:solidFill>
                <a:effectLst/>
                <a:latin typeface="+mn-lt"/>
                <a:ea typeface="MS PGothic" pitchFamily="34" charset="-128"/>
                <a:cs typeface="ＭＳ Ｐゴシック" charset="0"/>
              </a:rPr>
              <a:t>(2) Public sector finance for strategic gaps, multilateral lending and contingent financing</a:t>
            </a:r>
            <a:endParaRPr lang="en-US" sz="1600" kern="1200" dirty="0">
              <a:solidFill>
                <a:schemeClr val="tx1"/>
              </a:solidFill>
              <a:effectLst/>
              <a:latin typeface="+mn-lt"/>
              <a:ea typeface="MS PGothic" pitchFamily="34" charset="-128"/>
              <a:cs typeface="ＭＳ Ｐゴシック" charset="0"/>
            </a:endParaRPr>
          </a:p>
          <a:p>
            <a:pPr lvl="0"/>
            <a:r>
              <a:rPr lang="en-US" sz="1600" kern="1200" dirty="0">
                <a:solidFill>
                  <a:schemeClr val="tx1"/>
                </a:solidFill>
                <a:effectLst/>
                <a:latin typeface="+mn-lt"/>
                <a:ea typeface="MS PGothic" pitchFamily="34" charset="-128"/>
                <a:cs typeface="ＭＳ Ｐゴシック" charset="0"/>
              </a:rPr>
              <a:t>Targeted lending for public goods (resilience, safety, maintenance backlogs, corridors) that private capital won’t fully fund.</a:t>
            </a:r>
          </a:p>
          <a:p>
            <a:pPr lvl="0"/>
            <a:r>
              <a:rPr lang="en-US" sz="1600" kern="1200" dirty="0">
                <a:solidFill>
                  <a:schemeClr val="tx1"/>
                </a:solidFill>
                <a:effectLst/>
                <a:latin typeface="+mn-lt"/>
                <a:ea typeface="MS PGothic" pitchFamily="34" charset="-128"/>
                <a:cs typeface="ＭＳ Ｐゴシック" charset="0"/>
              </a:rPr>
              <a:t>Use multilateral funding  and contingent credit lines for gaps and quasi credit enhancement, or project cash flow, or investment protection </a:t>
            </a:r>
          </a:p>
          <a:p>
            <a:r>
              <a:rPr lang="en-US" sz="1600" b="1" kern="1200" dirty="0">
                <a:solidFill>
                  <a:schemeClr val="tx1"/>
                </a:solidFill>
                <a:effectLst/>
                <a:latin typeface="+mn-lt"/>
                <a:ea typeface="MS PGothic" pitchFamily="34" charset="-128"/>
                <a:cs typeface="ＭＳ Ｐゴシック" charset="0"/>
              </a:rPr>
              <a:t>(3) Credit enhancement / Guarantees to crowd in private capital</a:t>
            </a:r>
            <a:endParaRPr lang="en-US" sz="1600" kern="1200" dirty="0">
              <a:solidFill>
                <a:schemeClr val="tx1"/>
              </a:solidFill>
              <a:effectLst/>
              <a:latin typeface="+mn-lt"/>
              <a:ea typeface="MS PGothic" pitchFamily="34" charset="-128"/>
              <a:cs typeface="ＭＳ Ｐゴシック" charset="0"/>
            </a:endParaRPr>
          </a:p>
          <a:p>
            <a:pPr lvl="0"/>
            <a:r>
              <a:rPr lang="en-US" sz="1600" kern="1200" dirty="0">
                <a:solidFill>
                  <a:schemeClr val="tx1"/>
                </a:solidFill>
                <a:effectLst/>
                <a:latin typeface="+mn-lt"/>
                <a:ea typeface="MS PGothic" pitchFamily="34" charset="-128"/>
                <a:cs typeface="ＭＳ Ｐゴシック" charset="0"/>
              </a:rPr>
              <a:t>Help government and investors </a:t>
            </a:r>
            <a:r>
              <a:rPr lang="en-US" sz="1600" b="1" kern="1200" dirty="0">
                <a:solidFill>
                  <a:schemeClr val="tx1"/>
                </a:solidFill>
                <a:effectLst/>
                <a:latin typeface="+mn-lt"/>
                <a:ea typeface="MS PGothic" pitchFamily="34" charset="-128"/>
                <a:cs typeface="ＭＳ Ｐゴシック" charset="0"/>
              </a:rPr>
              <a:t>structure potential Partial Credit Guarantees</a:t>
            </a:r>
            <a:r>
              <a:rPr lang="en-US" sz="1600" kern="1200" dirty="0">
                <a:solidFill>
                  <a:schemeClr val="tx1"/>
                </a:solidFill>
                <a:effectLst/>
                <a:latin typeface="+mn-lt"/>
                <a:ea typeface="MS PGothic" pitchFamily="34" charset="-128"/>
                <a:cs typeface="ＭＳ Ｐゴシック" charset="0"/>
              </a:rPr>
              <a:t> and organize </a:t>
            </a:r>
            <a:r>
              <a:rPr lang="en-US" sz="1600" b="1" kern="1200" dirty="0">
                <a:solidFill>
                  <a:schemeClr val="tx1"/>
                </a:solidFill>
                <a:effectLst/>
                <a:latin typeface="+mn-lt"/>
                <a:ea typeface="MS PGothic" pitchFamily="34" charset="-128"/>
                <a:cs typeface="ＭＳ Ｐゴシック" charset="0"/>
              </a:rPr>
              <a:t>informal market sounding</a:t>
            </a:r>
            <a:r>
              <a:rPr lang="en-US" sz="1600" kern="1200" dirty="0">
                <a:solidFill>
                  <a:schemeClr val="tx1"/>
                </a:solidFill>
                <a:effectLst/>
                <a:latin typeface="+mn-lt"/>
                <a:ea typeface="MS PGothic" pitchFamily="34" charset="-128"/>
                <a:cs typeface="ＭＳ Ｐゴシック" charset="0"/>
              </a:rPr>
              <a:t> with banks and institutional investors to test appetite, tenor, coverage, triggers, and currency considerations — and to ensure alignment with prudential constraints.</a:t>
            </a:r>
          </a:p>
          <a:p>
            <a:r>
              <a:rPr lang="en-US" sz="1600" kern="1200" dirty="0">
                <a:solidFill>
                  <a:schemeClr val="tx1"/>
                </a:solidFill>
                <a:effectLst/>
                <a:latin typeface="+mn-lt"/>
                <a:ea typeface="MS PGothic" pitchFamily="34" charset="-128"/>
                <a:cs typeface="ＭＳ Ｐゴシック" charset="0"/>
              </a:rPr>
              <a:t>(Emphasize: Guarantees don’t replace reforms; they accelerate them by converting future performance and policy credibility into investment-grade risk today.)</a:t>
            </a:r>
          </a:p>
        </p:txBody>
      </p:sp>
      <p:sp>
        <p:nvSpPr>
          <p:cNvPr id="4" name="Slide Number Placeholder 3">
            <a:extLst>
              <a:ext uri="{FF2B5EF4-FFF2-40B4-BE49-F238E27FC236}">
                <a16:creationId xmlns:a16="http://schemas.microsoft.com/office/drawing/2014/main" id="{D2838631-1014-E9C9-BF91-1C1BC9BFB821}"/>
              </a:ext>
            </a:extLst>
          </p:cNvPr>
          <p:cNvSpPr>
            <a:spLocks noGrp="1"/>
          </p:cNvSpPr>
          <p:nvPr>
            <p:ph type="sldNum" sz="quarter" idx="5"/>
          </p:nvPr>
        </p:nvSpPr>
        <p:spPr/>
        <p:txBody>
          <a:bodyPr/>
          <a:lstStyle/>
          <a:p>
            <a:fld id="{3763DFFB-0ABD-40A1-97D7-5009BD7E9B4A}" type="slidenum">
              <a:rPr lang="en-US" altLang="en-US" smtClean="0"/>
              <a:pPr/>
              <a:t>10</a:t>
            </a:fld>
            <a:endParaRPr lang="en-US" altLang="en-US"/>
          </a:p>
        </p:txBody>
      </p:sp>
    </p:spTree>
    <p:extLst>
      <p:ext uri="{BB962C8B-B14F-4D97-AF65-F5344CB8AC3E}">
        <p14:creationId xmlns:p14="http://schemas.microsoft.com/office/powerpoint/2010/main" val="3464266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5184FC-CEA8-861E-8864-215BE92B73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998191" y="423721"/>
            <a:ext cx="4590935" cy="899020"/>
          </a:xfrm>
          <a:prstGeom prst="rect">
            <a:avLst/>
          </a:prstGeom>
        </p:spPr>
      </p:pic>
      <p:sp>
        <p:nvSpPr>
          <p:cNvPr id="12" name="Title 329">
            <a:extLst>
              <a:ext uri="{FF2B5EF4-FFF2-40B4-BE49-F238E27FC236}">
                <a16:creationId xmlns:a16="http://schemas.microsoft.com/office/drawing/2014/main" id="{A96CBD88-9A4E-40BA-A030-716273A855ED}"/>
              </a:ext>
            </a:extLst>
          </p:cNvPr>
          <p:cNvSpPr>
            <a:spLocks noGrp="1"/>
          </p:cNvSpPr>
          <p:nvPr>
            <p:ph type="title"/>
          </p:nvPr>
        </p:nvSpPr>
        <p:spPr>
          <a:xfrm>
            <a:off x="605833" y="966777"/>
            <a:ext cx="10876528" cy="2732043"/>
          </a:xfrm>
        </p:spPr>
        <p:txBody>
          <a:bodyPr anchor="b" anchorCtr="0">
            <a:noAutofit/>
          </a:bodyPr>
          <a:lstStyle>
            <a:lvl1pPr algn="l">
              <a:lnSpc>
                <a:spcPct val="80000"/>
              </a:lnSpc>
              <a:spcBef>
                <a:spcPts val="0"/>
              </a:spcBef>
              <a:defRPr sz="3600" b="1" cap="none" spc="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3" name="Text Placeholder 331">
            <a:extLst>
              <a:ext uri="{FF2B5EF4-FFF2-40B4-BE49-F238E27FC236}">
                <a16:creationId xmlns:a16="http://schemas.microsoft.com/office/drawing/2014/main" id="{B47890A8-C61B-4396-BE78-3B77A24B977D}"/>
              </a:ext>
            </a:extLst>
          </p:cNvPr>
          <p:cNvSpPr>
            <a:spLocks noGrp="1"/>
          </p:cNvSpPr>
          <p:nvPr>
            <p:ph type="body" sz="quarter" idx="13"/>
          </p:nvPr>
        </p:nvSpPr>
        <p:spPr>
          <a:xfrm>
            <a:off x="605833" y="3885912"/>
            <a:ext cx="10881974" cy="2005311"/>
          </a:xfrm>
        </p:spPr>
        <p:txBody>
          <a:bodyPr>
            <a:noAutofit/>
          </a:bodyPr>
          <a:lstStyle>
            <a:lvl1pPr marL="0" indent="0" algn="l">
              <a:lnSpc>
                <a:spcPct val="100000"/>
              </a:lnSpc>
              <a:spcBef>
                <a:spcPts val="0"/>
              </a:spcBef>
              <a:defRPr sz="2000" b="0" i="0" cap="none" baseline="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p:txBody>
      </p:sp>
      <p:sp>
        <p:nvSpPr>
          <p:cNvPr id="9" name="Rectangle 8">
            <a:extLst>
              <a:ext uri="{FF2B5EF4-FFF2-40B4-BE49-F238E27FC236}">
                <a16:creationId xmlns:a16="http://schemas.microsoft.com/office/drawing/2014/main" id="{9607BB42-42B0-0C73-1C64-4309DDB08391}"/>
              </a:ext>
            </a:extLst>
          </p:cNvPr>
          <p:cNvSpPr/>
          <p:nvPr userDrawn="1"/>
        </p:nvSpPr>
        <p:spPr bwMode="auto">
          <a:xfrm>
            <a:off x="0" y="0"/>
            <a:ext cx="12192000" cy="144983"/>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14" name="Rectangle 13">
            <a:extLst>
              <a:ext uri="{FF2B5EF4-FFF2-40B4-BE49-F238E27FC236}">
                <a16:creationId xmlns:a16="http://schemas.microsoft.com/office/drawing/2014/main" id="{61E1DF65-4573-FE03-4E2A-F38DDFAEA7C1}"/>
              </a:ext>
            </a:extLst>
          </p:cNvPr>
          <p:cNvSpPr/>
          <p:nvPr userDrawn="1"/>
        </p:nvSpPr>
        <p:spPr bwMode="auto">
          <a:xfrm>
            <a:off x="0" y="6706686"/>
            <a:ext cx="12192000" cy="144983"/>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2" name="Freeform: Shape 1">
            <a:extLst>
              <a:ext uri="{FF2B5EF4-FFF2-40B4-BE49-F238E27FC236}">
                <a16:creationId xmlns:a16="http://schemas.microsoft.com/office/drawing/2014/main" id="{0F2D278C-FD60-7207-85FA-13E404D84041}"/>
              </a:ext>
            </a:extLst>
          </p:cNvPr>
          <p:cNvSpPr/>
          <p:nvPr userDrawn="1"/>
        </p:nvSpPr>
        <p:spPr bwMode="auto">
          <a:xfrm>
            <a:off x="0" y="-6331"/>
            <a:ext cx="4464424" cy="786016"/>
          </a:xfrm>
          <a:custGeom>
            <a:avLst/>
            <a:gdLst>
              <a:gd name="connsiteX0" fmla="*/ 0 w 4464424"/>
              <a:gd name="connsiteY0" fmla="*/ 0 h 786016"/>
              <a:gd name="connsiteX1" fmla="*/ 4464424 w 4464424"/>
              <a:gd name="connsiteY1" fmla="*/ 0 h 786016"/>
              <a:gd name="connsiteX2" fmla="*/ 3679516 w 4464424"/>
              <a:gd name="connsiteY2" fmla="*/ 786016 h 786016"/>
              <a:gd name="connsiteX3" fmla="*/ 0 w 4464424"/>
              <a:gd name="connsiteY3" fmla="*/ 786016 h 786016"/>
            </a:gdLst>
            <a:ahLst/>
            <a:cxnLst>
              <a:cxn ang="0">
                <a:pos x="connsiteX0" y="connsiteY0"/>
              </a:cxn>
              <a:cxn ang="0">
                <a:pos x="connsiteX1" y="connsiteY1"/>
              </a:cxn>
              <a:cxn ang="0">
                <a:pos x="connsiteX2" y="connsiteY2"/>
              </a:cxn>
              <a:cxn ang="0">
                <a:pos x="connsiteX3" y="connsiteY3"/>
              </a:cxn>
            </a:cxnLst>
            <a:rect l="l" t="t" r="r" b="b"/>
            <a:pathLst>
              <a:path w="4464424" h="786016">
                <a:moveTo>
                  <a:pt x="0" y="0"/>
                </a:moveTo>
                <a:lnTo>
                  <a:pt x="4464424" y="0"/>
                </a:lnTo>
                <a:lnTo>
                  <a:pt x="3679516" y="786016"/>
                </a:lnTo>
                <a:lnTo>
                  <a:pt x="0" y="786016"/>
                </a:ln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3" name="Freeform: Shape 2">
            <a:extLst>
              <a:ext uri="{FF2B5EF4-FFF2-40B4-BE49-F238E27FC236}">
                <a16:creationId xmlns:a16="http://schemas.microsoft.com/office/drawing/2014/main" id="{09A8A700-0BC1-9628-F804-585B6AE746F3}"/>
              </a:ext>
            </a:extLst>
          </p:cNvPr>
          <p:cNvSpPr/>
          <p:nvPr userDrawn="1"/>
        </p:nvSpPr>
        <p:spPr bwMode="auto">
          <a:xfrm>
            <a:off x="7731257" y="6071984"/>
            <a:ext cx="4460743" cy="786016"/>
          </a:xfrm>
          <a:custGeom>
            <a:avLst/>
            <a:gdLst>
              <a:gd name="connsiteX0" fmla="*/ 784908 w 4460743"/>
              <a:gd name="connsiteY0" fmla="*/ 0 h 786016"/>
              <a:gd name="connsiteX1" fmla="*/ 4460743 w 4460743"/>
              <a:gd name="connsiteY1" fmla="*/ 0 h 786016"/>
              <a:gd name="connsiteX2" fmla="*/ 4460743 w 4460743"/>
              <a:gd name="connsiteY2" fmla="*/ 786016 h 786016"/>
              <a:gd name="connsiteX3" fmla="*/ 0 w 4460743"/>
              <a:gd name="connsiteY3" fmla="*/ 786016 h 786016"/>
            </a:gdLst>
            <a:ahLst/>
            <a:cxnLst>
              <a:cxn ang="0">
                <a:pos x="connsiteX0" y="connsiteY0"/>
              </a:cxn>
              <a:cxn ang="0">
                <a:pos x="connsiteX1" y="connsiteY1"/>
              </a:cxn>
              <a:cxn ang="0">
                <a:pos x="connsiteX2" y="connsiteY2"/>
              </a:cxn>
              <a:cxn ang="0">
                <a:pos x="connsiteX3" y="connsiteY3"/>
              </a:cxn>
            </a:cxnLst>
            <a:rect l="l" t="t" r="r" b="b"/>
            <a:pathLst>
              <a:path w="4460743" h="786016">
                <a:moveTo>
                  <a:pt x="784908" y="0"/>
                </a:moveTo>
                <a:lnTo>
                  <a:pt x="4460743" y="0"/>
                </a:lnTo>
                <a:lnTo>
                  <a:pt x="4460743" y="786016"/>
                </a:lnTo>
                <a:lnTo>
                  <a:pt x="0" y="786016"/>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Tree>
    <p:extLst>
      <p:ext uri="{BB962C8B-B14F-4D97-AF65-F5344CB8AC3E}">
        <p14:creationId xmlns:p14="http://schemas.microsoft.com/office/powerpoint/2010/main" val="394426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089287A9-AB84-6D90-AA9A-0277455003CC}"/>
              </a:ext>
            </a:extLst>
          </p:cNvPr>
          <p:cNvSpPr/>
          <p:nvPr userDrawn="1"/>
        </p:nvSpPr>
        <p:spPr bwMode="auto">
          <a:xfrm rot="16200000" flipH="1" flipV="1">
            <a:off x="2863810" y="-2863816"/>
            <a:ext cx="6010596" cy="11738226"/>
          </a:xfrm>
          <a:prstGeom prst="flowChartManualInpu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64" name="Slide Number Placeholder 9">
            <a:extLst>
              <a:ext uri="{FF2B5EF4-FFF2-40B4-BE49-F238E27FC236}">
                <a16:creationId xmlns:a16="http://schemas.microsoft.com/office/drawing/2014/main" id="{F2593BF2-C97E-41EB-96A6-9B0ECFE68C7D}"/>
              </a:ext>
            </a:extLst>
          </p:cNvPr>
          <p:cNvSpPr>
            <a:spLocks noGrp="1"/>
          </p:cNvSpPr>
          <p:nvPr>
            <p:ph type="sldNum" sz="quarter" idx="12"/>
          </p:nvPr>
        </p:nvSpPr>
        <p:spPr>
          <a:xfrm>
            <a:off x="228171" y="6356352"/>
            <a:ext cx="423333" cy="365125"/>
          </a:xfrm>
        </p:spPr>
        <p:txBody>
          <a:bodyPr/>
          <a:lstStyle>
            <a:lvl1pPr>
              <a:defRPr/>
            </a:lvl1pPr>
          </a:lstStyle>
          <a:p>
            <a:fld id="{FCBB8D61-9AE8-405F-854E-38A68421BEF6}" type="slidenum">
              <a:rPr lang="en-US" altLang="en-US"/>
              <a:pPr/>
              <a:t>‹#›</a:t>
            </a:fld>
            <a:endParaRPr lang="en-US" altLang="en-US"/>
          </a:p>
        </p:txBody>
      </p:sp>
      <p:sp>
        <p:nvSpPr>
          <p:cNvPr id="26" name="Text Placeholder 4">
            <a:extLst>
              <a:ext uri="{FF2B5EF4-FFF2-40B4-BE49-F238E27FC236}">
                <a16:creationId xmlns:a16="http://schemas.microsoft.com/office/drawing/2014/main" id="{695FFCA5-5983-5162-6D09-3D80DC59899A}"/>
              </a:ext>
            </a:extLst>
          </p:cNvPr>
          <p:cNvSpPr>
            <a:spLocks noGrp="1"/>
          </p:cNvSpPr>
          <p:nvPr>
            <p:ph type="body" sz="quarter" idx="17" hasCustomPrompt="1"/>
          </p:nvPr>
        </p:nvSpPr>
        <p:spPr>
          <a:xfrm>
            <a:off x="453779" y="1547521"/>
            <a:ext cx="9290296" cy="4132517"/>
          </a:xfrm>
          <a:prstGeom prst="rect">
            <a:avLst/>
          </a:prstGeom>
        </p:spPr>
        <p:txBody>
          <a:bodyPr lIns="0" rIns="0"/>
          <a:lstStyle>
            <a:lvl1pPr marL="0" indent="0">
              <a:spcBef>
                <a:spcPts val="0"/>
              </a:spcBef>
              <a:spcAft>
                <a:spcPts val="0"/>
              </a:spcAft>
              <a:buClr>
                <a:schemeClr val="tx1"/>
              </a:buClr>
              <a:buFont typeface="Arial" panose="020B0604020202020204" pitchFamily="34" charset="0"/>
              <a:buNone/>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0990" indent="0">
              <a:spcAft>
                <a:spcPts val="800"/>
              </a:spcAft>
              <a:buClr>
                <a:schemeClr val="tx1"/>
              </a:buClr>
              <a:buFont typeface="Arial" panose="020B0604020202020204" pitchFamily="34" charset="0"/>
              <a:buNone/>
              <a:defRPr lang="en-US" sz="1600" dirty="0" smtClean="0">
                <a:solidFill>
                  <a:schemeClr val="tx1"/>
                </a:solidFill>
                <a:latin typeface="+mn-lt"/>
                <a:ea typeface="MS PGothic" pitchFamily="34" charset="-128"/>
                <a:cs typeface="Arial"/>
              </a:defRPr>
            </a:lvl2pPr>
            <a:lvl3pPr marL="613818" indent="0">
              <a:buFont typeface="Courier New" panose="02070309020205020404" pitchFamily="49" charset="0"/>
              <a:buNone/>
              <a:defRPr sz="1600">
                <a:solidFill>
                  <a:schemeClr val="tx1"/>
                </a:solidFill>
              </a:defRPr>
            </a:lvl3pPr>
            <a:lvl4pPr marL="684195" indent="0">
              <a:buClr>
                <a:schemeClr val="tx1"/>
              </a:buClr>
              <a:buFont typeface="Arial" panose="020B0604020202020204" pitchFamily="34" charset="0"/>
              <a:buNone/>
              <a:defRPr lang="en-US" sz="1600" dirty="0" smtClean="0">
                <a:solidFill>
                  <a:schemeClr val="tx1"/>
                </a:solidFill>
                <a:latin typeface="+mn-lt"/>
                <a:ea typeface="MS PGothic" pitchFamily="34" charset="-128"/>
                <a:cs typeface="Arial"/>
              </a:defRPr>
            </a:lvl4pPr>
            <a:lvl5pPr marL="1196945" indent="-285744">
              <a:buClr>
                <a:schemeClr val="tx1"/>
              </a:buClr>
              <a:defRPr lang="en-US" sz="1400" dirty="0">
                <a:solidFill>
                  <a:schemeClr val="tx1"/>
                </a:solidFill>
                <a:latin typeface="+mn-lt"/>
                <a:ea typeface="MS PGothic" pitchFamily="34" charset="-128"/>
                <a:cs typeface="Arial"/>
              </a:defRPr>
            </a:lvl5pPr>
            <a:lvl6pPr marL="341305" indent="0">
              <a:buClr>
                <a:schemeClr val="tx1"/>
              </a:buClr>
              <a:buFont typeface="Courier New" panose="02070309020205020404" pitchFamily="49" charset="0"/>
              <a:buChar char="o"/>
              <a:defRPr lang="en-US" sz="1600" dirty="0" smtClean="0">
                <a:solidFill>
                  <a:schemeClr val="tx1"/>
                </a:solidFill>
                <a:latin typeface="+mn-lt"/>
              </a:defRPr>
            </a:lvl6pPr>
          </a:lstStyle>
          <a:p>
            <a:pPr lvl="0"/>
            <a:r>
              <a:rPr lang="en-US"/>
              <a:t>Edit Master text styles</a:t>
            </a:r>
          </a:p>
        </p:txBody>
      </p:sp>
      <p:pic>
        <p:nvPicPr>
          <p:cNvPr id="31" name="Graphic 30" descr="Speaker phone with solid fill">
            <a:extLst>
              <a:ext uri="{FF2B5EF4-FFF2-40B4-BE49-F238E27FC236}">
                <a16:creationId xmlns:a16="http://schemas.microsoft.com/office/drawing/2014/main" id="{CC4F8630-A962-5C1D-DB6C-0D2E9641C4A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81538" y="308586"/>
            <a:ext cx="751078" cy="751077"/>
          </a:xfrm>
          <a:prstGeom prst="rect">
            <a:avLst/>
          </a:prstGeom>
        </p:spPr>
      </p:pic>
      <p:pic>
        <p:nvPicPr>
          <p:cNvPr id="33" name="Graphic 32" descr="Email with solid fill">
            <a:extLst>
              <a:ext uri="{FF2B5EF4-FFF2-40B4-BE49-F238E27FC236}">
                <a16:creationId xmlns:a16="http://schemas.microsoft.com/office/drawing/2014/main" id="{5E8051F4-6526-00A1-7C9B-E31A0680F9A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75934" y="1128764"/>
            <a:ext cx="562286" cy="562286"/>
          </a:xfrm>
          <a:prstGeom prst="rect">
            <a:avLst/>
          </a:prstGeom>
        </p:spPr>
      </p:pic>
      <p:pic>
        <p:nvPicPr>
          <p:cNvPr id="35" name="Graphic 34" descr="Internet with solid fill">
            <a:extLst>
              <a:ext uri="{FF2B5EF4-FFF2-40B4-BE49-F238E27FC236}">
                <a16:creationId xmlns:a16="http://schemas.microsoft.com/office/drawing/2014/main" id="{9A62EF09-FB8C-65AD-C24E-D5FDEF5A04ED}"/>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5400" y="6051091"/>
            <a:ext cx="751078" cy="751077"/>
          </a:xfrm>
          <a:prstGeom prst="rect">
            <a:avLst/>
          </a:prstGeom>
        </p:spPr>
      </p:pic>
      <p:pic>
        <p:nvPicPr>
          <p:cNvPr id="37" name="Graphic 36" descr="Marker with solid fill">
            <a:extLst>
              <a:ext uri="{FF2B5EF4-FFF2-40B4-BE49-F238E27FC236}">
                <a16:creationId xmlns:a16="http://schemas.microsoft.com/office/drawing/2014/main" id="{5422E38F-3B06-BBE3-8FFE-ADE65B7A9608}"/>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081538" y="1802098"/>
            <a:ext cx="751078" cy="751077"/>
          </a:xfrm>
          <a:prstGeom prst="rect">
            <a:avLst/>
          </a:prstGeom>
        </p:spPr>
      </p:pic>
      <p:sp>
        <p:nvSpPr>
          <p:cNvPr id="3" name="Title 323">
            <a:extLst>
              <a:ext uri="{FF2B5EF4-FFF2-40B4-BE49-F238E27FC236}">
                <a16:creationId xmlns:a16="http://schemas.microsoft.com/office/drawing/2014/main" id="{652D7ED2-EAFE-1E56-1224-2758D3566161}"/>
              </a:ext>
            </a:extLst>
          </p:cNvPr>
          <p:cNvSpPr>
            <a:spLocks noGrp="1"/>
          </p:cNvSpPr>
          <p:nvPr>
            <p:ph type="title"/>
          </p:nvPr>
        </p:nvSpPr>
        <p:spPr>
          <a:xfrm>
            <a:off x="434025" y="314445"/>
            <a:ext cx="11377870" cy="877911"/>
          </a:xfrm>
        </p:spPr>
        <p:txBody>
          <a:bodyPr anchor="b" anchorCtr="0"/>
          <a:lstStyle>
            <a:lvl1pPr algn="l">
              <a:lnSpc>
                <a:spcPct val="90000"/>
              </a:lnSpc>
              <a:defRPr sz="3200" b="1" i="0" cap="none" spc="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596987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64" name="Slide Number Placeholder 9">
            <a:extLst>
              <a:ext uri="{FF2B5EF4-FFF2-40B4-BE49-F238E27FC236}">
                <a16:creationId xmlns:a16="http://schemas.microsoft.com/office/drawing/2014/main" id="{F2593BF2-C97E-41EB-96A6-9B0ECFE68C7D}"/>
              </a:ext>
            </a:extLst>
          </p:cNvPr>
          <p:cNvSpPr>
            <a:spLocks noGrp="1"/>
          </p:cNvSpPr>
          <p:nvPr>
            <p:ph type="sldNum" sz="quarter" idx="12"/>
          </p:nvPr>
        </p:nvSpPr>
        <p:spPr>
          <a:xfrm>
            <a:off x="228171" y="6356352"/>
            <a:ext cx="423333" cy="365125"/>
          </a:xfrm>
        </p:spPr>
        <p:txBody>
          <a:bodyPr/>
          <a:lstStyle>
            <a:lvl1pPr>
              <a:defRPr/>
            </a:lvl1pPr>
          </a:lstStyle>
          <a:p>
            <a:fld id="{FCBB8D61-9AE8-405F-854E-38A68421BEF6}" type="slidenum">
              <a:rPr lang="en-US" altLang="en-US"/>
              <a:pPr/>
              <a:t>‹#›</a:t>
            </a:fld>
            <a:endParaRPr lang="en-US" altLang="en-US"/>
          </a:p>
        </p:txBody>
      </p:sp>
      <p:sp>
        <p:nvSpPr>
          <p:cNvPr id="45" name="Title 323">
            <a:extLst>
              <a:ext uri="{FF2B5EF4-FFF2-40B4-BE49-F238E27FC236}">
                <a16:creationId xmlns:a16="http://schemas.microsoft.com/office/drawing/2014/main" id="{DB568EBB-F80E-6CB9-E65B-45A44AED568F}"/>
              </a:ext>
            </a:extLst>
          </p:cNvPr>
          <p:cNvSpPr>
            <a:spLocks noGrp="1"/>
          </p:cNvSpPr>
          <p:nvPr userDrawn="1">
            <p:ph type="title"/>
          </p:nvPr>
        </p:nvSpPr>
        <p:spPr>
          <a:xfrm>
            <a:off x="434025" y="200145"/>
            <a:ext cx="11377870" cy="877911"/>
          </a:xfrm>
        </p:spPr>
        <p:txBody>
          <a:bodyPr anchor="b" anchorCtr="0"/>
          <a:lstStyle>
            <a:lvl1pPr algn="l">
              <a:lnSpc>
                <a:spcPct val="90000"/>
              </a:lnSpc>
              <a:defRPr sz="3200" b="1" i="0" cap="none" spc="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69BCD12B-70DD-3149-CB96-A1591D303C2B}"/>
              </a:ext>
            </a:extLst>
          </p:cNvPr>
          <p:cNvSpPr>
            <a:spLocks noGrp="1"/>
          </p:cNvSpPr>
          <p:nvPr>
            <p:ph type="body" sz="quarter" idx="16"/>
          </p:nvPr>
        </p:nvSpPr>
        <p:spPr>
          <a:xfrm>
            <a:off x="434026" y="1438275"/>
            <a:ext cx="11377870" cy="4707283"/>
          </a:xfrm>
          <a:prstGeom prst="rect">
            <a:avLst/>
          </a:prstGeom>
        </p:spPr>
        <p:txBody>
          <a:bodyPr lIns="0" rIns="0"/>
          <a:lstStyle>
            <a:lvl1pPr marL="302676" indent="-302676">
              <a:buClr>
                <a:schemeClr val="tx1"/>
              </a:buClr>
              <a:buFont typeface="Arial" panose="020B0604020202020204" pitchFamily="34" charset="0"/>
              <a:buChar char="●"/>
              <a:defRPr sz="18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13818" indent="-232828">
              <a:spcAft>
                <a:spcPts val="800"/>
              </a:spcAft>
              <a:buClr>
                <a:schemeClr val="tx1"/>
              </a:buClr>
              <a:buFont typeface="Arial" panose="020B0604020202020204" pitchFamily="34" charset="0"/>
              <a:buChar char="─"/>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838179" indent="-224361">
              <a:buFont typeface="Courier New" panose="02070309020205020404" pitchFamily="49" charset="0"/>
              <a:buChar char="o"/>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684195" indent="0">
              <a:buClr>
                <a:schemeClr val="tx1"/>
              </a:buClr>
              <a:buFont typeface="Arial" panose="020B0604020202020204" pitchFamily="34" charset="0"/>
              <a:buNone/>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196945" indent="-285744">
              <a:buClr>
                <a:schemeClr val="tx1"/>
              </a:buClr>
              <a:defRPr lang="en-US" sz="1400" dirty="0">
                <a:solidFill>
                  <a:schemeClr val="tx1"/>
                </a:solidFill>
                <a:latin typeface="+mn-lt"/>
                <a:ea typeface="MS PGothic" pitchFamily="34" charset="-128"/>
                <a:cs typeface="Arial"/>
              </a:defRPr>
            </a:lvl5pPr>
            <a:lvl6pPr marL="341305" indent="0">
              <a:buClr>
                <a:schemeClr val="tx1"/>
              </a:buClr>
              <a:buFont typeface="Courier New" panose="02070309020205020404" pitchFamily="49" charset="0"/>
              <a:buChar char="o"/>
              <a:defRPr lang="en-US" sz="1600" dirty="0" smtClean="0">
                <a:solidFill>
                  <a:schemeClr val="tx1"/>
                </a:solidFill>
                <a:latin typeface="+mn-lt"/>
              </a:defRPr>
            </a:lvl6pPr>
          </a:lstStyle>
          <a:p>
            <a:pPr lvl="0"/>
            <a:r>
              <a:rPr lang="en-US"/>
              <a:t>Edit Master text styles</a:t>
            </a:r>
          </a:p>
          <a:p>
            <a:pPr lvl="1"/>
            <a:r>
              <a:rPr lang="en-US"/>
              <a:t>Second level</a:t>
            </a:r>
          </a:p>
          <a:p>
            <a:pPr lvl="2"/>
            <a:r>
              <a:rPr lang="en-US"/>
              <a:t>Third level</a:t>
            </a:r>
          </a:p>
          <a:p>
            <a:pPr lvl="3"/>
            <a:endParaRPr lang="en-US"/>
          </a:p>
        </p:txBody>
      </p:sp>
      <p:sp>
        <p:nvSpPr>
          <p:cNvPr id="7" name="Rectangle 6">
            <a:extLst>
              <a:ext uri="{FF2B5EF4-FFF2-40B4-BE49-F238E27FC236}">
                <a16:creationId xmlns:a16="http://schemas.microsoft.com/office/drawing/2014/main" id="{19F610AE-0DC7-D9BC-AC39-9518BA866D65}"/>
              </a:ext>
            </a:extLst>
          </p:cNvPr>
          <p:cNvSpPr/>
          <p:nvPr userDrawn="1"/>
        </p:nvSpPr>
        <p:spPr bwMode="auto">
          <a:xfrm>
            <a:off x="0" y="0"/>
            <a:ext cx="12192000" cy="144983"/>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2" name="Freeform: Shape 1">
            <a:extLst>
              <a:ext uri="{FF2B5EF4-FFF2-40B4-BE49-F238E27FC236}">
                <a16:creationId xmlns:a16="http://schemas.microsoft.com/office/drawing/2014/main" id="{DC33BD62-8448-93FD-AED3-0DECD102EA3F}"/>
              </a:ext>
            </a:extLst>
          </p:cNvPr>
          <p:cNvSpPr/>
          <p:nvPr userDrawn="1"/>
        </p:nvSpPr>
        <p:spPr bwMode="auto">
          <a:xfrm>
            <a:off x="10730581" y="0"/>
            <a:ext cx="1461419" cy="588686"/>
          </a:xfrm>
          <a:custGeom>
            <a:avLst/>
            <a:gdLst>
              <a:gd name="connsiteX0" fmla="*/ 0 w 1461419"/>
              <a:gd name="connsiteY0" fmla="*/ 0 h 588686"/>
              <a:gd name="connsiteX1" fmla="*/ 1461419 w 1461419"/>
              <a:gd name="connsiteY1" fmla="*/ 0 h 588686"/>
              <a:gd name="connsiteX2" fmla="*/ 1461419 w 1461419"/>
              <a:gd name="connsiteY2" fmla="*/ 588686 h 588686"/>
              <a:gd name="connsiteX3" fmla="*/ 587856 w 1461419"/>
              <a:gd name="connsiteY3" fmla="*/ 588686 h 588686"/>
            </a:gdLst>
            <a:ahLst/>
            <a:cxnLst>
              <a:cxn ang="0">
                <a:pos x="connsiteX0" y="connsiteY0"/>
              </a:cxn>
              <a:cxn ang="0">
                <a:pos x="connsiteX1" y="connsiteY1"/>
              </a:cxn>
              <a:cxn ang="0">
                <a:pos x="connsiteX2" y="connsiteY2"/>
              </a:cxn>
              <a:cxn ang="0">
                <a:pos x="connsiteX3" y="connsiteY3"/>
              </a:cxn>
            </a:cxnLst>
            <a:rect l="l" t="t" r="r" b="b"/>
            <a:pathLst>
              <a:path w="1461419" h="588686">
                <a:moveTo>
                  <a:pt x="0" y="0"/>
                </a:moveTo>
                <a:lnTo>
                  <a:pt x="1461419" y="0"/>
                </a:lnTo>
                <a:lnTo>
                  <a:pt x="1461419" y="588686"/>
                </a:lnTo>
                <a:lnTo>
                  <a:pt x="587856" y="588686"/>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Tree>
    <p:extLst>
      <p:ext uri="{BB962C8B-B14F-4D97-AF65-F5344CB8AC3E}">
        <p14:creationId xmlns:p14="http://schemas.microsoft.com/office/powerpoint/2010/main" val="2206988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amp; Subheader">
    <p:spTree>
      <p:nvGrpSpPr>
        <p:cNvPr id="1" name=""/>
        <p:cNvGrpSpPr/>
        <p:nvPr/>
      </p:nvGrpSpPr>
      <p:grpSpPr>
        <a:xfrm>
          <a:off x="0" y="0"/>
          <a:ext cx="0" cy="0"/>
          <a:chOff x="0" y="0"/>
          <a:chExt cx="0" cy="0"/>
        </a:xfrm>
      </p:grpSpPr>
      <p:sp>
        <p:nvSpPr>
          <p:cNvPr id="64" name="Slide Number Placeholder 9">
            <a:extLst>
              <a:ext uri="{FF2B5EF4-FFF2-40B4-BE49-F238E27FC236}">
                <a16:creationId xmlns:a16="http://schemas.microsoft.com/office/drawing/2014/main" id="{F2593BF2-C97E-41EB-96A6-9B0ECFE68C7D}"/>
              </a:ext>
            </a:extLst>
          </p:cNvPr>
          <p:cNvSpPr>
            <a:spLocks noGrp="1"/>
          </p:cNvSpPr>
          <p:nvPr>
            <p:ph type="sldNum" sz="quarter" idx="12"/>
          </p:nvPr>
        </p:nvSpPr>
        <p:spPr>
          <a:xfrm>
            <a:off x="228171" y="6356352"/>
            <a:ext cx="423333" cy="365125"/>
          </a:xfrm>
        </p:spPr>
        <p:txBody>
          <a:bodyPr/>
          <a:lstStyle>
            <a:lvl1pPr>
              <a:defRPr/>
            </a:lvl1pPr>
          </a:lstStyle>
          <a:p>
            <a:fld id="{FCBB8D61-9AE8-405F-854E-38A68421BEF6}" type="slidenum">
              <a:rPr lang="en-US" altLang="en-US"/>
              <a:pPr/>
              <a:t>‹#›</a:t>
            </a:fld>
            <a:endParaRPr lang="en-US" altLang="en-US"/>
          </a:p>
        </p:txBody>
      </p:sp>
      <p:sp>
        <p:nvSpPr>
          <p:cNvPr id="45" name="Title 323">
            <a:extLst>
              <a:ext uri="{FF2B5EF4-FFF2-40B4-BE49-F238E27FC236}">
                <a16:creationId xmlns:a16="http://schemas.microsoft.com/office/drawing/2014/main" id="{DB568EBB-F80E-6CB9-E65B-45A44AED568F}"/>
              </a:ext>
            </a:extLst>
          </p:cNvPr>
          <p:cNvSpPr>
            <a:spLocks noGrp="1"/>
          </p:cNvSpPr>
          <p:nvPr userDrawn="1">
            <p:ph type="title"/>
          </p:nvPr>
        </p:nvSpPr>
        <p:spPr>
          <a:xfrm>
            <a:off x="434025" y="200145"/>
            <a:ext cx="11377870" cy="877911"/>
          </a:xfrm>
        </p:spPr>
        <p:txBody>
          <a:bodyPr anchor="b" anchorCtr="0"/>
          <a:lstStyle>
            <a:lvl1pPr algn="l">
              <a:lnSpc>
                <a:spcPct val="90000"/>
              </a:lnSpc>
              <a:defRPr sz="3200" b="1" i="0" cap="none" spc="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69BCD12B-70DD-3149-CB96-A1591D303C2B}"/>
              </a:ext>
            </a:extLst>
          </p:cNvPr>
          <p:cNvSpPr>
            <a:spLocks noGrp="1"/>
          </p:cNvSpPr>
          <p:nvPr>
            <p:ph type="body" sz="quarter" idx="16"/>
          </p:nvPr>
        </p:nvSpPr>
        <p:spPr>
          <a:xfrm>
            <a:off x="434026" y="1933575"/>
            <a:ext cx="11377870" cy="4211983"/>
          </a:xfrm>
          <a:prstGeom prst="rect">
            <a:avLst/>
          </a:prstGeom>
        </p:spPr>
        <p:txBody>
          <a:bodyPr lIns="0" rIns="0"/>
          <a:lstStyle>
            <a:lvl1pPr marL="302676" indent="-302676">
              <a:buClr>
                <a:schemeClr val="tx1"/>
              </a:buClr>
              <a:buFont typeface="Arial" panose="020B0604020202020204" pitchFamily="34" charset="0"/>
              <a:buChar char="●"/>
              <a:defRPr sz="18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13818" indent="-232828">
              <a:spcAft>
                <a:spcPts val="800"/>
              </a:spcAft>
              <a:buClr>
                <a:schemeClr val="tx1"/>
              </a:buClr>
              <a:buFont typeface="Arial" panose="020B0604020202020204" pitchFamily="34" charset="0"/>
              <a:buChar char="─"/>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838179" indent="-224361">
              <a:buFont typeface="Courier New" panose="02070309020205020404" pitchFamily="49" charset="0"/>
              <a:buChar char="o"/>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684195" indent="0">
              <a:buClr>
                <a:schemeClr val="tx1"/>
              </a:buClr>
              <a:buFont typeface="Arial" panose="020B0604020202020204" pitchFamily="34" charset="0"/>
              <a:buNone/>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196945" indent="-285744">
              <a:buClr>
                <a:schemeClr val="tx1"/>
              </a:buClr>
              <a:defRPr lang="en-US" sz="1400" dirty="0">
                <a:solidFill>
                  <a:schemeClr val="tx1"/>
                </a:solidFill>
                <a:latin typeface="+mn-lt"/>
                <a:ea typeface="MS PGothic" pitchFamily="34" charset="-128"/>
                <a:cs typeface="Arial"/>
              </a:defRPr>
            </a:lvl5pPr>
            <a:lvl6pPr marL="341305" indent="0">
              <a:buClr>
                <a:schemeClr val="tx1"/>
              </a:buClr>
              <a:buFont typeface="Courier New" panose="02070309020205020404" pitchFamily="49" charset="0"/>
              <a:buChar char="o"/>
              <a:defRPr lang="en-US" sz="1600" dirty="0" smtClean="0">
                <a:solidFill>
                  <a:schemeClr val="tx1"/>
                </a:solidFill>
                <a:latin typeface="+mn-lt"/>
              </a:defRPr>
            </a:lvl6pPr>
          </a:lstStyle>
          <a:p>
            <a:pPr lvl="0"/>
            <a:r>
              <a:rPr lang="en-US"/>
              <a:t>Edit Master text styles</a:t>
            </a:r>
          </a:p>
          <a:p>
            <a:pPr lvl="1"/>
            <a:r>
              <a:rPr lang="en-US"/>
              <a:t>Second level</a:t>
            </a:r>
          </a:p>
          <a:p>
            <a:pPr lvl="2"/>
            <a:r>
              <a:rPr lang="en-US"/>
              <a:t>Third level</a:t>
            </a:r>
          </a:p>
          <a:p>
            <a:pPr lvl="3"/>
            <a:endParaRPr lang="en-US"/>
          </a:p>
        </p:txBody>
      </p:sp>
      <p:sp>
        <p:nvSpPr>
          <p:cNvPr id="7" name="Rectangle 6">
            <a:extLst>
              <a:ext uri="{FF2B5EF4-FFF2-40B4-BE49-F238E27FC236}">
                <a16:creationId xmlns:a16="http://schemas.microsoft.com/office/drawing/2014/main" id="{19F610AE-0DC7-D9BC-AC39-9518BA866D65}"/>
              </a:ext>
            </a:extLst>
          </p:cNvPr>
          <p:cNvSpPr/>
          <p:nvPr userDrawn="1"/>
        </p:nvSpPr>
        <p:spPr bwMode="auto">
          <a:xfrm>
            <a:off x="0" y="0"/>
            <a:ext cx="12192000" cy="144983"/>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2" name="Freeform: Shape 1">
            <a:extLst>
              <a:ext uri="{FF2B5EF4-FFF2-40B4-BE49-F238E27FC236}">
                <a16:creationId xmlns:a16="http://schemas.microsoft.com/office/drawing/2014/main" id="{DC33BD62-8448-93FD-AED3-0DECD102EA3F}"/>
              </a:ext>
            </a:extLst>
          </p:cNvPr>
          <p:cNvSpPr/>
          <p:nvPr userDrawn="1"/>
        </p:nvSpPr>
        <p:spPr bwMode="auto">
          <a:xfrm>
            <a:off x="10730581" y="0"/>
            <a:ext cx="1461419" cy="588686"/>
          </a:xfrm>
          <a:custGeom>
            <a:avLst/>
            <a:gdLst>
              <a:gd name="connsiteX0" fmla="*/ 0 w 1461419"/>
              <a:gd name="connsiteY0" fmla="*/ 0 h 588686"/>
              <a:gd name="connsiteX1" fmla="*/ 1461419 w 1461419"/>
              <a:gd name="connsiteY1" fmla="*/ 0 h 588686"/>
              <a:gd name="connsiteX2" fmla="*/ 1461419 w 1461419"/>
              <a:gd name="connsiteY2" fmla="*/ 588686 h 588686"/>
              <a:gd name="connsiteX3" fmla="*/ 587856 w 1461419"/>
              <a:gd name="connsiteY3" fmla="*/ 588686 h 588686"/>
            </a:gdLst>
            <a:ahLst/>
            <a:cxnLst>
              <a:cxn ang="0">
                <a:pos x="connsiteX0" y="connsiteY0"/>
              </a:cxn>
              <a:cxn ang="0">
                <a:pos x="connsiteX1" y="connsiteY1"/>
              </a:cxn>
              <a:cxn ang="0">
                <a:pos x="connsiteX2" y="connsiteY2"/>
              </a:cxn>
              <a:cxn ang="0">
                <a:pos x="connsiteX3" y="connsiteY3"/>
              </a:cxn>
            </a:cxnLst>
            <a:rect l="l" t="t" r="r" b="b"/>
            <a:pathLst>
              <a:path w="1461419" h="588686">
                <a:moveTo>
                  <a:pt x="0" y="0"/>
                </a:moveTo>
                <a:lnTo>
                  <a:pt x="1461419" y="0"/>
                </a:lnTo>
                <a:lnTo>
                  <a:pt x="1461419" y="588686"/>
                </a:lnTo>
                <a:lnTo>
                  <a:pt x="587856" y="588686"/>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9" name="Text Placeholder 8">
            <a:extLst>
              <a:ext uri="{FF2B5EF4-FFF2-40B4-BE49-F238E27FC236}">
                <a16:creationId xmlns:a16="http://schemas.microsoft.com/office/drawing/2014/main" id="{B3F6B60E-CFD7-2F1C-7619-6F8421C5B366}"/>
              </a:ext>
            </a:extLst>
          </p:cNvPr>
          <p:cNvSpPr>
            <a:spLocks noGrp="1"/>
          </p:cNvSpPr>
          <p:nvPr>
            <p:ph type="body" sz="quarter" idx="17"/>
          </p:nvPr>
        </p:nvSpPr>
        <p:spPr>
          <a:xfrm>
            <a:off x="433388" y="1114331"/>
            <a:ext cx="11379200" cy="660318"/>
          </a:xfrm>
          <a:prstGeom prst="rect">
            <a:avLst/>
          </a:prstGeom>
        </p:spPr>
        <p:txBody>
          <a:bodyPr lIns="0" tIns="0" rIns="0" bIns="0"/>
          <a:lstStyle>
            <a:lvl1pPr>
              <a:defRPr sz="24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Tree>
    <p:extLst>
      <p:ext uri="{BB962C8B-B14F-4D97-AF65-F5344CB8AC3E}">
        <p14:creationId xmlns:p14="http://schemas.microsoft.com/office/powerpoint/2010/main" val="1596453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ex Top Head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94BE6-EAEB-C180-4760-117624EF8099}"/>
              </a:ext>
            </a:extLst>
          </p:cNvPr>
          <p:cNvSpPr/>
          <p:nvPr userDrawn="1"/>
        </p:nvSpPr>
        <p:spPr bwMode="auto">
          <a:xfrm>
            <a:off x="0" y="0"/>
            <a:ext cx="12192000" cy="144983"/>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14" name="Freeform: Shape 13">
            <a:extLst>
              <a:ext uri="{FF2B5EF4-FFF2-40B4-BE49-F238E27FC236}">
                <a16:creationId xmlns:a16="http://schemas.microsoft.com/office/drawing/2014/main" id="{4262E7B0-2D01-E338-5809-7B24D9AABAFF}"/>
              </a:ext>
            </a:extLst>
          </p:cNvPr>
          <p:cNvSpPr/>
          <p:nvPr userDrawn="1"/>
        </p:nvSpPr>
        <p:spPr bwMode="auto">
          <a:xfrm>
            <a:off x="1" y="-990"/>
            <a:ext cx="10416604" cy="505652"/>
          </a:xfrm>
          <a:custGeom>
            <a:avLst/>
            <a:gdLst>
              <a:gd name="connsiteX0" fmla="*/ 0 w 10416604"/>
              <a:gd name="connsiteY0" fmla="*/ 0 h 505652"/>
              <a:gd name="connsiteX1" fmla="*/ 10416604 w 10416604"/>
              <a:gd name="connsiteY1" fmla="*/ 0 h 505652"/>
              <a:gd name="connsiteX2" fmla="*/ 9911665 w 10416604"/>
              <a:gd name="connsiteY2" fmla="*/ 505652 h 505652"/>
              <a:gd name="connsiteX3" fmla="*/ 0 w 10416604"/>
              <a:gd name="connsiteY3" fmla="*/ 505652 h 505652"/>
            </a:gdLst>
            <a:ahLst/>
            <a:cxnLst>
              <a:cxn ang="0">
                <a:pos x="connsiteX0" y="connsiteY0"/>
              </a:cxn>
              <a:cxn ang="0">
                <a:pos x="connsiteX1" y="connsiteY1"/>
              </a:cxn>
              <a:cxn ang="0">
                <a:pos x="connsiteX2" y="connsiteY2"/>
              </a:cxn>
              <a:cxn ang="0">
                <a:pos x="connsiteX3" y="connsiteY3"/>
              </a:cxn>
            </a:cxnLst>
            <a:rect l="l" t="t" r="r" b="b"/>
            <a:pathLst>
              <a:path w="10416604" h="505652">
                <a:moveTo>
                  <a:pt x="0" y="0"/>
                </a:moveTo>
                <a:lnTo>
                  <a:pt x="10416604" y="0"/>
                </a:lnTo>
                <a:lnTo>
                  <a:pt x="9911665" y="505652"/>
                </a:lnTo>
                <a:lnTo>
                  <a:pt x="0" y="505652"/>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64" name="Slide Number Placeholder 9">
            <a:extLst>
              <a:ext uri="{FF2B5EF4-FFF2-40B4-BE49-F238E27FC236}">
                <a16:creationId xmlns:a16="http://schemas.microsoft.com/office/drawing/2014/main" id="{F2593BF2-C97E-41EB-96A6-9B0ECFE68C7D}"/>
              </a:ext>
            </a:extLst>
          </p:cNvPr>
          <p:cNvSpPr>
            <a:spLocks noGrp="1"/>
          </p:cNvSpPr>
          <p:nvPr>
            <p:ph type="sldNum" sz="quarter" idx="12"/>
          </p:nvPr>
        </p:nvSpPr>
        <p:spPr>
          <a:xfrm>
            <a:off x="228171" y="6356352"/>
            <a:ext cx="423333" cy="365125"/>
          </a:xfrm>
        </p:spPr>
        <p:txBody>
          <a:bodyPr/>
          <a:lstStyle>
            <a:lvl1pPr>
              <a:defRPr/>
            </a:lvl1pPr>
          </a:lstStyle>
          <a:p>
            <a:fld id="{FCBB8D61-9AE8-405F-854E-38A68421BEF6}" type="slidenum">
              <a:rPr lang="en-US" altLang="en-US"/>
              <a:pPr/>
              <a:t>‹#›</a:t>
            </a:fld>
            <a:endParaRPr lang="en-US" altLang="en-US"/>
          </a:p>
        </p:txBody>
      </p:sp>
      <p:sp>
        <p:nvSpPr>
          <p:cNvPr id="45" name="Title 323">
            <a:extLst>
              <a:ext uri="{FF2B5EF4-FFF2-40B4-BE49-F238E27FC236}">
                <a16:creationId xmlns:a16="http://schemas.microsoft.com/office/drawing/2014/main" id="{DB568EBB-F80E-6CB9-E65B-45A44AED568F}"/>
              </a:ext>
            </a:extLst>
          </p:cNvPr>
          <p:cNvSpPr>
            <a:spLocks noGrp="1"/>
          </p:cNvSpPr>
          <p:nvPr userDrawn="1">
            <p:ph type="title"/>
          </p:nvPr>
        </p:nvSpPr>
        <p:spPr>
          <a:xfrm>
            <a:off x="434025" y="697578"/>
            <a:ext cx="10318859" cy="1003800"/>
          </a:xfrm>
        </p:spPr>
        <p:txBody>
          <a:bodyPr anchor="t" anchorCtr="0"/>
          <a:lstStyle>
            <a:lvl1pPr algn="l">
              <a:lnSpc>
                <a:spcPct val="90000"/>
              </a:lnSpc>
              <a:defRPr sz="3200" b="1" i="0" cap="none" spc="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69BCD12B-70DD-3149-CB96-A1591D303C2B}"/>
              </a:ext>
            </a:extLst>
          </p:cNvPr>
          <p:cNvSpPr>
            <a:spLocks noGrp="1"/>
          </p:cNvSpPr>
          <p:nvPr>
            <p:ph type="body" sz="quarter" idx="16"/>
          </p:nvPr>
        </p:nvSpPr>
        <p:spPr>
          <a:xfrm>
            <a:off x="434026" y="2049421"/>
            <a:ext cx="11377870" cy="4111001"/>
          </a:xfrm>
          <a:prstGeom prst="rect">
            <a:avLst/>
          </a:prstGeom>
        </p:spPr>
        <p:txBody>
          <a:bodyPr lIns="0" rIns="0"/>
          <a:lstStyle>
            <a:lvl1pPr marL="302676" indent="-302676">
              <a:buClr>
                <a:schemeClr val="tx1"/>
              </a:buClr>
              <a:buFont typeface="Arial" panose="020B0604020202020204" pitchFamily="34" charset="0"/>
              <a:buChar char="●"/>
              <a:defRPr sz="18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13818" indent="-232828">
              <a:spcAft>
                <a:spcPts val="800"/>
              </a:spcAft>
              <a:buClr>
                <a:schemeClr val="tx1"/>
              </a:buClr>
              <a:buFont typeface="Arial" panose="020B0604020202020204" pitchFamily="34" charset="0"/>
              <a:buChar char="─"/>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838179" indent="-224361">
              <a:buFont typeface="Courier New" panose="02070309020205020404" pitchFamily="49" charset="0"/>
              <a:buChar char="o"/>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684195" indent="0">
              <a:buClr>
                <a:schemeClr val="tx1"/>
              </a:buClr>
              <a:buFont typeface="Arial" panose="020B0604020202020204" pitchFamily="34" charset="0"/>
              <a:buNone/>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196945" indent="-285744">
              <a:buClr>
                <a:schemeClr val="tx1"/>
              </a:buClr>
              <a:defRPr lang="en-US" sz="1400" dirty="0">
                <a:solidFill>
                  <a:schemeClr val="tx1"/>
                </a:solidFill>
                <a:latin typeface="+mn-lt"/>
                <a:ea typeface="MS PGothic" pitchFamily="34" charset="-128"/>
                <a:cs typeface="Arial"/>
              </a:defRPr>
            </a:lvl5pPr>
            <a:lvl6pPr marL="341305" indent="0">
              <a:buClr>
                <a:schemeClr val="tx1"/>
              </a:buClr>
              <a:buFont typeface="Courier New" panose="02070309020205020404" pitchFamily="49" charset="0"/>
              <a:buChar char="o"/>
              <a:defRPr lang="en-US" sz="1600" dirty="0" smtClean="0">
                <a:solidFill>
                  <a:schemeClr val="tx1"/>
                </a:solidFill>
                <a:latin typeface="+mn-lt"/>
              </a:defRPr>
            </a:lvl6pPr>
          </a:lstStyle>
          <a:p>
            <a:pPr lvl="0"/>
            <a:r>
              <a:rPr lang="en-US"/>
              <a:t>Edit Master text styles</a:t>
            </a:r>
          </a:p>
          <a:p>
            <a:pPr lvl="1"/>
            <a:r>
              <a:rPr lang="en-US"/>
              <a:t>Second level</a:t>
            </a:r>
          </a:p>
          <a:p>
            <a:pPr lvl="2"/>
            <a:r>
              <a:rPr lang="en-US"/>
              <a:t>Third level</a:t>
            </a:r>
          </a:p>
          <a:p>
            <a:pPr lvl="3"/>
            <a:endParaRPr lang="en-US"/>
          </a:p>
        </p:txBody>
      </p:sp>
      <p:sp>
        <p:nvSpPr>
          <p:cNvPr id="12" name="Text Placeholder 11">
            <a:extLst>
              <a:ext uri="{FF2B5EF4-FFF2-40B4-BE49-F238E27FC236}">
                <a16:creationId xmlns:a16="http://schemas.microsoft.com/office/drawing/2014/main" id="{A043775B-A3FA-9F3C-E3EE-74CFBE91CA0D}"/>
              </a:ext>
            </a:extLst>
          </p:cNvPr>
          <p:cNvSpPr>
            <a:spLocks noGrp="1"/>
          </p:cNvSpPr>
          <p:nvPr>
            <p:ph type="body" sz="quarter" idx="17"/>
          </p:nvPr>
        </p:nvSpPr>
        <p:spPr>
          <a:xfrm>
            <a:off x="433388" y="84057"/>
            <a:ext cx="9510712" cy="349250"/>
          </a:xfrm>
          <a:prstGeom prst="rect">
            <a:avLst/>
          </a:prstGeom>
        </p:spPr>
        <p:txBody>
          <a:bodyPr lIns="0" rIns="0"/>
          <a:lstStyle>
            <a:lvl1pPr>
              <a:defRPr sz="16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584549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ic Summary Slide A">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BF4E4BB-BD03-2EB2-9C48-D2ADF4231124}"/>
              </a:ext>
            </a:extLst>
          </p:cNvPr>
          <p:cNvSpPr/>
          <p:nvPr userDrawn="1"/>
        </p:nvSpPr>
        <p:spPr bwMode="auto">
          <a:xfrm>
            <a:off x="0" y="0"/>
            <a:ext cx="10116002" cy="1660826"/>
          </a:xfrm>
          <a:custGeom>
            <a:avLst/>
            <a:gdLst>
              <a:gd name="connsiteX0" fmla="*/ 0 w 10116002"/>
              <a:gd name="connsiteY0" fmla="*/ 0 h 1660826"/>
              <a:gd name="connsiteX1" fmla="*/ 10116002 w 10116002"/>
              <a:gd name="connsiteY1" fmla="*/ 0 h 1660826"/>
              <a:gd name="connsiteX2" fmla="*/ 8457518 w 10116002"/>
              <a:gd name="connsiteY2" fmla="*/ 1660826 h 1660826"/>
              <a:gd name="connsiteX3" fmla="*/ 0 w 10116002"/>
              <a:gd name="connsiteY3" fmla="*/ 1660826 h 1660826"/>
              <a:gd name="connsiteX4" fmla="*/ 0 w 10116002"/>
              <a:gd name="connsiteY4" fmla="*/ 0 h 1660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6002" h="1660826">
                <a:moveTo>
                  <a:pt x="0" y="0"/>
                </a:moveTo>
                <a:lnTo>
                  <a:pt x="10116002" y="0"/>
                </a:lnTo>
                <a:lnTo>
                  <a:pt x="8457518" y="1660826"/>
                </a:lnTo>
                <a:lnTo>
                  <a:pt x="0" y="1660826"/>
                </a:lnTo>
                <a:lnTo>
                  <a:pt x="0" y="0"/>
                </a:ln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64" name="Slide Number Placeholder 9">
            <a:extLst>
              <a:ext uri="{FF2B5EF4-FFF2-40B4-BE49-F238E27FC236}">
                <a16:creationId xmlns:a16="http://schemas.microsoft.com/office/drawing/2014/main" id="{F2593BF2-C97E-41EB-96A6-9B0ECFE68C7D}"/>
              </a:ext>
            </a:extLst>
          </p:cNvPr>
          <p:cNvSpPr>
            <a:spLocks noGrp="1"/>
          </p:cNvSpPr>
          <p:nvPr>
            <p:ph type="sldNum" sz="quarter" idx="12"/>
          </p:nvPr>
        </p:nvSpPr>
        <p:spPr>
          <a:xfrm>
            <a:off x="228171" y="6356352"/>
            <a:ext cx="423333" cy="365125"/>
          </a:xfrm>
        </p:spPr>
        <p:txBody>
          <a:bodyPr/>
          <a:lstStyle>
            <a:lvl1pPr>
              <a:defRPr/>
            </a:lvl1pPr>
          </a:lstStyle>
          <a:p>
            <a:fld id="{FCBB8D61-9AE8-405F-854E-38A68421BEF6}" type="slidenum">
              <a:rPr lang="en-US" altLang="en-US"/>
              <a:pPr/>
              <a:t>‹#›</a:t>
            </a:fld>
            <a:endParaRPr lang="en-US" altLang="en-US"/>
          </a:p>
        </p:txBody>
      </p:sp>
      <p:sp>
        <p:nvSpPr>
          <p:cNvPr id="5" name="Text Placeholder 4">
            <a:extLst>
              <a:ext uri="{FF2B5EF4-FFF2-40B4-BE49-F238E27FC236}">
                <a16:creationId xmlns:a16="http://schemas.microsoft.com/office/drawing/2014/main" id="{69BCD12B-70DD-3149-CB96-A1591D303C2B}"/>
              </a:ext>
            </a:extLst>
          </p:cNvPr>
          <p:cNvSpPr>
            <a:spLocks noGrp="1"/>
          </p:cNvSpPr>
          <p:nvPr>
            <p:ph type="body" sz="quarter" idx="16"/>
          </p:nvPr>
        </p:nvSpPr>
        <p:spPr>
          <a:xfrm>
            <a:off x="434026" y="1876425"/>
            <a:ext cx="11377870" cy="4269133"/>
          </a:xfrm>
          <a:prstGeom prst="rect">
            <a:avLst/>
          </a:prstGeom>
        </p:spPr>
        <p:txBody>
          <a:bodyPr lIns="0" rIns="0"/>
          <a:lstStyle>
            <a:lvl1pPr marL="302676" indent="-302676">
              <a:spcBef>
                <a:spcPts val="600"/>
              </a:spcBef>
              <a:buClr>
                <a:schemeClr val="tx1"/>
              </a:buClr>
              <a:buFont typeface="Arial" panose="020B0604020202020204" pitchFamily="34" charset="0"/>
              <a:buChar char="●"/>
              <a:defRPr sz="18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13818" indent="-232828">
              <a:spcAft>
                <a:spcPts val="600"/>
              </a:spcAft>
              <a:buClr>
                <a:schemeClr val="tx1"/>
              </a:buClr>
              <a:buFont typeface="Arial" panose="020B0604020202020204" pitchFamily="34" charset="0"/>
              <a:buChar char="─"/>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838179" indent="-224361">
              <a:buFont typeface="Courier New" panose="02070309020205020404" pitchFamily="49" charset="0"/>
              <a:buChar char="o"/>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684195" indent="0">
              <a:buClr>
                <a:schemeClr val="tx1"/>
              </a:buClr>
              <a:buFont typeface="Arial" panose="020B0604020202020204" pitchFamily="34" charset="0"/>
              <a:buNone/>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196945" indent="-285744">
              <a:buClr>
                <a:schemeClr val="tx1"/>
              </a:buClr>
              <a:defRPr lang="en-US" sz="1400" dirty="0">
                <a:solidFill>
                  <a:schemeClr val="tx1"/>
                </a:solidFill>
                <a:latin typeface="+mn-lt"/>
                <a:ea typeface="MS PGothic" pitchFamily="34" charset="-128"/>
                <a:cs typeface="Arial"/>
              </a:defRPr>
            </a:lvl5pPr>
            <a:lvl6pPr marL="341305" indent="0">
              <a:buClr>
                <a:schemeClr val="tx1"/>
              </a:buClr>
              <a:buFont typeface="Courier New" panose="02070309020205020404" pitchFamily="49" charset="0"/>
              <a:buChar char="o"/>
              <a:defRPr lang="en-US" sz="1600" dirty="0" smtClean="0">
                <a:solidFill>
                  <a:schemeClr val="tx1"/>
                </a:solidFill>
                <a:latin typeface="+mn-lt"/>
              </a:defRPr>
            </a:lvl6pPr>
          </a:lstStyle>
          <a:p>
            <a:pPr lvl="0"/>
            <a:r>
              <a:rPr lang="en-US"/>
              <a:t>Edit Master text styles</a:t>
            </a:r>
          </a:p>
          <a:p>
            <a:pPr lvl="1"/>
            <a:r>
              <a:rPr lang="en-US"/>
              <a:t>Second level</a:t>
            </a:r>
          </a:p>
          <a:p>
            <a:pPr lvl="2"/>
            <a:r>
              <a:rPr lang="en-US"/>
              <a:t>Third level</a:t>
            </a:r>
          </a:p>
          <a:p>
            <a:pPr lvl="3"/>
            <a:endParaRPr lang="en-US"/>
          </a:p>
        </p:txBody>
      </p:sp>
      <p:sp>
        <p:nvSpPr>
          <p:cNvPr id="7" name="Rectangle 6">
            <a:extLst>
              <a:ext uri="{FF2B5EF4-FFF2-40B4-BE49-F238E27FC236}">
                <a16:creationId xmlns:a16="http://schemas.microsoft.com/office/drawing/2014/main" id="{19F610AE-0DC7-D9BC-AC39-9518BA866D65}"/>
              </a:ext>
            </a:extLst>
          </p:cNvPr>
          <p:cNvSpPr/>
          <p:nvPr userDrawn="1"/>
        </p:nvSpPr>
        <p:spPr bwMode="auto">
          <a:xfrm>
            <a:off x="0" y="0"/>
            <a:ext cx="12192000" cy="144983"/>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2" name="Title 323">
            <a:extLst>
              <a:ext uri="{FF2B5EF4-FFF2-40B4-BE49-F238E27FC236}">
                <a16:creationId xmlns:a16="http://schemas.microsoft.com/office/drawing/2014/main" id="{83F6264A-49EB-2E9D-9A81-03E79574FB4C}"/>
              </a:ext>
            </a:extLst>
          </p:cNvPr>
          <p:cNvSpPr>
            <a:spLocks noGrp="1"/>
          </p:cNvSpPr>
          <p:nvPr>
            <p:ph type="title"/>
          </p:nvPr>
        </p:nvSpPr>
        <p:spPr>
          <a:xfrm>
            <a:off x="434026" y="205202"/>
            <a:ext cx="8833800" cy="1299747"/>
          </a:xfrm>
        </p:spPr>
        <p:txBody>
          <a:bodyPr anchor="b" anchorCtr="0"/>
          <a:lstStyle>
            <a:lvl1pPr algn="l">
              <a:lnSpc>
                <a:spcPct val="90000"/>
              </a:lnSpc>
              <a:defRPr sz="3200" b="1" i="0" cap="none"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962117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ic Summary Slide B">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BF4E4BB-BD03-2EB2-9C48-D2ADF4231124}"/>
              </a:ext>
            </a:extLst>
          </p:cNvPr>
          <p:cNvSpPr/>
          <p:nvPr userDrawn="1"/>
        </p:nvSpPr>
        <p:spPr bwMode="auto">
          <a:xfrm>
            <a:off x="0" y="0"/>
            <a:ext cx="10116002" cy="1660826"/>
          </a:xfrm>
          <a:custGeom>
            <a:avLst/>
            <a:gdLst>
              <a:gd name="connsiteX0" fmla="*/ 0 w 10116002"/>
              <a:gd name="connsiteY0" fmla="*/ 0 h 1660826"/>
              <a:gd name="connsiteX1" fmla="*/ 10116002 w 10116002"/>
              <a:gd name="connsiteY1" fmla="*/ 0 h 1660826"/>
              <a:gd name="connsiteX2" fmla="*/ 8457518 w 10116002"/>
              <a:gd name="connsiteY2" fmla="*/ 1660826 h 1660826"/>
              <a:gd name="connsiteX3" fmla="*/ 0 w 10116002"/>
              <a:gd name="connsiteY3" fmla="*/ 1660826 h 1660826"/>
              <a:gd name="connsiteX4" fmla="*/ 0 w 10116002"/>
              <a:gd name="connsiteY4" fmla="*/ 0 h 1660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6002" h="1660826">
                <a:moveTo>
                  <a:pt x="0" y="0"/>
                </a:moveTo>
                <a:lnTo>
                  <a:pt x="10116002" y="0"/>
                </a:lnTo>
                <a:lnTo>
                  <a:pt x="8457518" y="1660826"/>
                </a:lnTo>
                <a:lnTo>
                  <a:pt x="0" y="1660826"/>
                </a:lnTo>
                <a:lnTo>
                  <a:pt x="0" y="0"/>
                </a:lnTo>
                <a:close/>
              </a:path>
            </a:pathLst>
          </a:cu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64" name="Slide Number Placeholder 9">
            <a:extLst>
              <a:ext uri="{FF2B5EF4-FFF2-40B4-BE49-F238E27FC236}">
                <a16:creationId xmlns:a16="http://schemas.microsoft.com/office/drawing/2014/main" id="{F2593BF2-C97E-41EB-96A6-9B0ECFE68C7D}"/>
              </a:ext>
            </a:extLst>
          </p:cNvPr>
          <p:cNvSpPr>
            <a:spLocks noGrp="1"/>
          </p:cNvSpPr>
          <p:nvPr>
            <p:ph type="sldNum" sz="quarter" idx="12"/>
          </p:nvPr>
        </p:nvSpPr>
        <p:spPr>
          <a:xfrm>
            <a:off x="228171" y="6356352"/>
            <a:ext cx="423333" cy="365125"/>
          </a:xfrm>
        </p:spPr>
        <p:txBody>
          <a:bodyPr/>
          <a:lstStyle>
            <a:lvl1pPr>
              <a:defRPr/>
            </a:lvl1pPr>
          </a:lstStyle>
          <a:p>
            <a:fld id="{FCBB8D61-9AE8-405F-854E-38A68421BEF6}" type="slidenum">
              <a:rPr lang="en-US" altLang="en-US"/>
              <a:pPr/>
              <a:t>‹#›</a:t>
            </a:fld>
            <a:endParaRPr lang="en-US" altLang="en-US"/>
          </a:p>
        </p:txBody>
      </p:sp>
      <p:sp>
        <p:nvSpPr>
          <p:cNvPr id="5" name="Text Placeholder 4">
            <a:extLst>
              <a:ext uri="{FF2B5EF4-FFF2-40B4-BE49-F238E27FC236}">
                <a16:creationId xmlns:a16="http://schemas.microsoft.com/office/drawing/2014/main" id="{69BCD12B-70DD-3149-CB96-A1591D303C2B}"/>
              </a:ext>
            </a:extLst>
          </p:cNvPr>
          <p:cNvSpPr>
            <a:spLocks noGrp="1"/>
          </p:cNvSpPr>
          <p:nvPr>
            <p:ph type="body" sz="quarter" idx="16"/>
          </p:nvPr>
        </p:nvSpPr>
        <p:spPr>
          <a:xfrm>
            <a:off x="434026" y="1876425"/>
            <a:ext cx="11377870" cy="4269133"/>
          </a:xfrm>
          <a:prstGeom prst="rect">
            <a:avLst/>
          </a:prstGeom>
        </p:spPr>
        <p:txBody>
          <a:bodyPr lIns="0" rIns="0"/>
          <a:lstStyle>
            <a:lvl1pPr marL="302676" indent="-302676">
              <a:spcBef>
                <a:spcPts val="600"/>
              </a:spcBef>
              <a:buClr>
                <a:schemeClr val="tx1"/>
              </a:buClr>
              <a:buFont typeface="Arial" panose="020B0604020202020204" pitchFamily="34" charset="0"/>
              <a:buChar char="●"/>
              <a:defRPr sz="18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13818" indent="-232828">
              <a:spcAft>
                <a:spcPts val="600"/>
              </a:spcAft>
              <a:buClr>
                <a:schemeClr val="tx1"/>
              </a:buClr>
              <a:buFont typeface="Arial" panose="020B0604020202020204" pitchFamily="34" charset="0"/>
              <a:buChar char="─"/>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838179" indent="-224361">
              <a:buFont typeface="Courier New" panose="02070309020205020404" pitchFamily="49" charset="0"/>
              <a:buChar char="o"/>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684195" indent="0">
              <a:buClr>
                <a:schemeClr val="tx1"/>
              </a:buClr>
              <a:buFont typeface="Arial" panose="020B0604020202020204" pitchFamily="34" charset="0"/>
              <a:buNone/>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196945" indent="-285744">
              <a:buClr>
                <a:schemeClr val="tx1"/>
              </a:buClr>
              <a:defRPr lang="en-US" sz="1400" dirty="0">
                <a:solidFill>
                  <a:schemeClr val="tx1"/>
                </a:solidFill>
                <a:latin typeface="+mn-lt"/>
                <a:ea typeface="MS PGothic" pitchFamily="34" charset="-128"/>
                <a:cs typeface="Arial"/>
              </a:defRPr>
            </a:lvl5pPr>
            <a:lvl6pPr marL="341305" indent="0">
              <a:buClr>
                <a:schemeClr val="tx1"/>
              </a:buClr>
              <a:buFont typeface="Courier New" panose="02070309020205020404" pitchFamily="49" charset="0"/>
              <a:buChar char="o"/>
              <a:defRPr lang="en-US" sz="1600" dirty="0" smtClean="0">
                <a:solidFill>
                  <a:schemeClr val="tx1"/>
                </a:solidFill>
                <a:latin typeface="+mn-lt"/>
              </a:defRPr>
            </a:lvl6pPr>
          </a:lstStyle>
          <a:p>
            <a:pPr lvl="0"/>
            <a:r>
              <a:rPr lang="en-US"/>
              <a:t>Edit Master text styles</a:t>
            </a:r>
          </a:p>
          <a:p>
            <a:pPr lvl="1"/>
            <a:r>
              <a:rPr lang="en-US"/>
              <a:t>Second level</a:t>
            </a:r>
          </a:p>
          <a:p>
            <a:pPr lvl="2"/>
            <a:r>
              <a:rPr lang="en-US"/>
              <a:t>Third level</a:t>
            </a:r>
          </a:p>
          <a:p>
            <a:pPr lvl="3"/>
            <a:endParaRPr lang="en-US"/>
          </a:p>
        </p:txBody>
      </p:sp>
      <p:sp>
        <p:nvSpPr>
          <p:cNvPr id="7" name="Rectangle 6">
            <a:extLst>
              <a:ext uri="{FF2B5EF4-FFF2-40B4-BE49-F238E27FC236}">
                <a16:creationId xmlns:a16="http://schemas.microsoft.com/office/drawing/2014/main" id="{19F610AE-0DC7-D9BC-AC39-9518BA866D65}"/>
              </a:ext>
            </a:extLst>
          </p:cNvPr>
          <p:cNvSpPr/>
          <p:nvPr userDrawn="1"/>
        </p:nvSpPr>
        <p:spPr bwMode="auto">
          <a:xfrm>
            <a:off x="0" y="0"/>
            <a:ext cx="12192000" cy="144983"/>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2" name="Title 323">
            <a:extLst>
              <a:ext uri="{FF2B5EF4-FFF2-40B4-BE49-F238E27FC236}">
                <a16:creationId xmlns:a16="http://schemas.microsoft.com/office/drawing/2014/main" id="{F1A14CD2-181D-E915-68B7-0E9D97029D40}"/>
              </a:ext>
            </a:extLst>
          </p:cNvPr>
          <p:cNvSpPr>
            <a:spLocks noGrp="1"/>
          </p:cNvSpPr>
          <p:nvPr>
            <p:ph type="title"/>
          </p:nvPr>
        </p:nvSpPr>
        <p:spPr>
          <a:xfrm>
            <a:off x="434026" y="205202"/>
            <a:ext cx="8833800" cy="1299747"/>
          </a:xfrm>
        </p:spPr>
        <p:txBody>
          <a:bodyPr anchor="b" anchorCtr="0"/>
          <a:lstStyle>
            <a:lvl1pPr algn="l">
              <a:lnSpc>
                <a:spcPct val="90000"/>
              </a:lnSpc>
              <a:defRPr sz="3200" b="1" i="0" cap="none"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184583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ic Summary Slide C">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BF4E4BB-BD03-2EB2-9C48-D2ADF4231124}"/>
              </a:ext>
            </a:extLst>
          </p:cNvPr>
          <p:cNvSpPr/>
          <p:nvPr userDrawn="1"/>
        </p:nvSpPr>
        <p:spPr bwMode="auto">
          <a:xfrm>
            <a:off x="0" y="0"/>
            <a:ext cx="10116002" cy="1660826"/>
          </a:xfrm>
          <a:custGeom>
            <a:avLst/>
            <a:gdLst>
              <a:gd name="connsiteX0" fmla="*/ 0 w 10116002"/>
              <a:gd name="connsiteY0" fmla="*/ 0 h 1660826"/>
              <a:gd name="connsiteX1" fmla="*/ 10116002 w 10116002"/>
              <a:gd name="connsiteY1" fmla="*/ 0 h 1660826"/>
              <a:gd name="connsiteX2" fmla="*/ 8457518 w 10116002"/>
              <a:gd name="connsiteY2" fmla="*/ 1660826 h 1660826"/>
              <a:gd name="connsiteX3" fmla="*/ 0 w 10116002"/>
              <a:gd name="connsiteY3" fmla="*/ 1660826 h 1660826"/>
              <a:gd name="connsiteX4" fmla="*/ 0 w 10116002"/>
              <a:gd name="connsiteY4" fmla="*/ 0 h 1660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6002" h="1660826">
                <a:moveTo>
                  <a:pt x="0" y="0"/>
                </a:moveTo>
                <a:lnTo>
                  <a:pt x="10116002" y="0"/>
                </a:lnTo>
                <a:lnTo>
                  <a:pt x="8457518" y="1660826"/>
                </a:lnTo>
                <a:lnTo>
                  <a:pt x="0" y="1660826"/>
                </a:lnTo>
                <a:lnTo>
                  <a:pt x="0" y="0"/>
                </a:lnTo>
                <a:close/>
              </a:path>
            </a:pathLst>
          </a:cu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64" name="Slide Number Placeholder 9">
            <a:extLst>
              <a:ext uri="{FF2B5EF4-FFF2-40B4-BE49-F238E27FC236}">
                <a16:creationId xmlns:a16="http://schemas.microsoft.com/office/drawing/2014/main" id="{F2593BF2-C97E-41EB-96A6-9B0ECFE68C7D}"/>
              </a:ext>
            </a:extLst>
          </p:cNvPr>
          <p:cNvSpPr>
            <a:spLocks noGrp="1"/>
          </p:cNvSpPr>
          <p:nvPr>
            <p:ph type="sldNum" sz="quarter" idx="12"/>
          </p:nvPr>
        </p:nvSpPr>
        <p:spPr>
          <a:xfrm>
            <a:off x="228171" y="6356352"/>
            <a:ext cx="423333" cy="365125"/>
          </a:xfrm>
        </p:spPr>
        <p:txBody>
          <a:bodyPr/>
          <a:lstStyle>
            <a:lvl1pPr>
              <a:defRPr/>
            </a:lvl1pPr>
          </a:lstStyle>
          <a:p>
            <a:fld id="{FCBB8D61-9AE8-405F-854E-38A68421BEF6}" type="slidenum">
              <a:rPr lang="en-US" altLang="en-US"/>
              <a:pPr/>
              <a:t>‹#›</a:t>
            </a:fld>
            <a:endParaRPr lang="en-US" altLang="en-US"/>
          </a:p>
        </p:txBody>
      </p:sp>
      <p:sp>
        <p:nvSpPr>
          <p:cNvPr id="5" name="Text Placeholder 4">
            <a:extLst>
              <a:ext uri="{FF2B5EF4-FFF2-40B4-BE49-F238E27FC236}">
                <a16:creationId xmlns:a16="http://schemas.microsoft.com/office/drawing/2014/main" id="{69BCD12B-70DD-3149-CB96-A1591D303C2B}"/>
              </a:ext>
            </a:extLst>
          </p:cNvPr>
          <p:cNvSpPr>
            <a:spLocks noGrp="1"/>
          </p:cNvSpPr>
          <p:nvPr>
            <p:ph type="body" sz="quarter" idx="16"/>
          </p:nvPr>
        </p:nvSpPr>
        <p:spPr>
          <a:xfrm>
            <a:off x="434026" y="1876425"/>
            <a:ext cx="11377870" cy="4269133"/>
          </a:xfrm>
          <a:prstGeom prst="rect">
            <a:avLst/>
          </a:prstGeom>
        </p:spPr>
        <p:txBody>
          <a:bodyPr lIns="0" rIns="0"/>
          <a:lstStyle>
            <a:lvl1pPr marL="302676" indent="-302676">
              <a:spcBef>
                <a:spcPts val="600"/>
              </a:spcBef>
              <a:buClr>
                <a:schemeClr val="tx1"/>
              </a:buClr>
              <a:buFont typeface="Arial" panose="020B0604020202020204" pitchFamily="34" charset="0"/>
              <a:buChar char="●"/>
              <a:defRPr sz="18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13818" indent="-232828">
              <a:spcAft>
                <a:spcPts val="600"/>
              </a:spcAft>
              <a:buClr>
                <a:schemeClr val="tx1"/>
              </a:buClr>
              <a:buFont typeface="Arial" panose="020B0604020202020204" pitchFamily="34" charset="0"/>
              <a:buChar char="─"/>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838179" indent="-224361">
              <a:buFont typeface="Courier New" panose="02070309020205020404" pitchFamily="49" charset="0"/>
              <a:buChar char="o"/>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684195" indent="0">
              <a:buClr>
                <a:schemeClr val="tx1"/>
              </a:buClr>
              <a:buFont typeface="Arial" panose="020B0604020202020204" pitchFamily="34" charset="0"/>
              <a:buNone/>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196945" indent="-285744">
              <a:buClr>
                <a:schemeClr val="tx1"/>
              </a:buClr>
              <a:defRPr lang="en-US" sz="1400" dirty="0">
                <a:solidFill>
                  <a:schemeClr val="tx1"/>
                </a:solidFill>
                <a:latin typeface="+mn-lt"/>
                <a:ea typeface="MS PGothic" pitchFamily="34" charset="-128"/>
                <a:cs typeface="Arial"/>
              </a:defRPr>
            </a:lvl5pPr>
            <a:lvl6pPr marL="341305" indent="0">
              <a:buClr>
                <a:schemeClr val="tx1"/>
              </a:buClr>
              <a:buFont typeface="Courier New" panose="02070309020205020404" pitchFamily="49" charset="0"/>
              <a:buChar char="o"/>
              <a:defRPr lang="en-US" sz="1600" dirty="0" smtClean="0">
                <a:solidFill>
                  <a:schemeClr val="tx1"/>
                </a:solidFill>
                <a:latin typeface="+mn-lt"/>
              </a:defRPr>
            </a:lvl6pPr>
          </a:lstStyle>
          <a:p>
            <a:pPr lvl="0"/>
            <a:r>
              <a:rPr lang="en-US"/>
              <a:t>Edit Master text styles</a:t>
            </a:r>
          </a:p>
          <a:p>
            <a:pPr lvl="1"/>
            <a:r>
              <a:rPr lang="en-US"/>
              <a:t>Second level</a:t>
            </a:r>
          </a:p>
          <a:p>
            <a:pPr lvl="2"/>
            <a:r>
              <a:rPr lang="en-US"/>
              <a:t>Third level</a:t>
            </a:r>
          </a:p>
          <a:p>
            <a:pPr lvl="3"/>
            <a:endParaRPr lang="en-US"/>
          </a:p>
        </p:txBody>
      </p:sp>
      <p:sp>
        <p:nvSpPr>
          <p:cNvPr id="7" name="Rectangle 6">
            <a:extLst>
              <a:ext uri="{FF2B5EF4-FFF2-40B4-BE49-F238E27FC236}">
                <a16:creationId xmlns:a16="http://schemas.microsoft.com/office/drawing/2014/main" id="{19F610AE-0DC7-D9BC-AC39-9518BA866D65}"/>
              </a:ext>
            </a:extLst>
          </p:cNvPr>
          <p:cNvSpPr/>
          <p:nvPr userDrawn="1"/>
        </p:nvSpPr>
        <p:spPr bwMode="auto">
          <a:xfrm>
            <a:off x="0" y="0"/>
            <a:ext cx="12192000" cy="144983"/>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2" name="Title 323">
            <a:extLst>
              <a:ext uri="{FF2B5EF4-FFF2-40B4-BE49-F238E27FC236}">
                <a16:creationId xmlns:a16="http://schemas.microsoft.com/office/drawing/2014/main" id="{FBE2E34E-ADA5-5E72-02EE-A02D7E95CC30}"/>
              </a:ext>
            </a:extLst>
          </p:cNvPr>
          <p:cNvSpPr>
            <a:spLocks noGrp="1"/>
          </p:cNvSpPr>
          <p:nvPr>
            <p:ph type="title"/>
          </p:nvPr>
        </p:nvSpPr>
        <p:spPr>
          <a:xfrm>
            <a:off x="434026" y="205202"/>
            <a:ext cx="8833800" cy="1299747"/>
          </a:xfrm>
        </p:spPr>
        <p:txBody>
          <a:bodyPr anchor="b" anchorCtr="0"/>
          <a:lstStyle>
            <a:lvl1pPr algn="l">
              <a:lnSpc>
                <a:spcPct val="90000"/>
              </a:lnSpc>
              <a:defRPr sz="3200" b="1" i="0" cap="none"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408030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64" name="Slide Number Placeholder 9">
            <a:extLst>
              <a:ext uri="{FF2B5EF4-FFF2-40B4-BE49-F238E27FC236}">
                <a16:creationId xmlns:a16="http://schemas.microsoft.com/office/drawing/2014/main" id="{F2593BF2-C97E-41EB-96A6-9B0ECFE68C7D}"/>
              </a:ext>
            </a:extLst>
          </p:cNvPr>
          <p:cNvSpPr>
            <a:spLocks noGrp="1"/>
          </p:cNvSpPr>
          <p:nvPr>
            <p:ph type="sldNum" sz="quarter" idx="12"/>
          </p:nvPr>
        </p:nvSpPr>
        <p:spPr>
          <a:xfrm>
            <a:off x="228171" y="6356352"/>
            <a:ext cx="423333" cy="365125"/>
          </a:xfrm>
        </p:spPr>
        <p:txBody>
          <a:bodyPr/>
          <a:lstStyle>
            <a:lvl1pPr>
              <a:defRPr/>
            </a:lvl1pPr>
          </a:lstStyle>
          <a:p>
            <a:fld id="{FCBB8D61-9AE8-405F-854E-38A68421BEF6}" type="slidenum">
              <a:rPr lang="en-US" altLang="en-US"/>
              <a:pPr/>
              <a:t>‹#›</a:t>
            </a:fld>
            <a:endParaRPr lang="en-US" altLang="en-US"/>
          </a:p>
        </p:txBody>
      </p:sp>
      <p:sp>
        <p:nvSpPr>
          <p:cNvPr id="45" name="Title 323">
            <a:extLst>
              <a:ext uri="{FF2B5EF4-FFF2-40B4-BE49-F238E27FC236}">
                <a16:creationId xmlns:a16="http://schemas.microsoft.com/office/drawing/2014/main" id="{DB568EBB-F80E-6CB9-E65B-45A44AED568F}"/>
              </a:ext>
            </a:extLst>
          </p:cNvPr>
          <p:cNvSpPr>
            <a:spLocks noGrp="1"/>
          </p:cNvSpPr>
          <p:nvPr userDrawn="1">
            <p:ph type="title"/>
          </p:nvPr>
        </p:nvSpPr>
        <p:spPr>
          <a:xfrm>
            <a:off x="1485899" y="195678"/>
            <a:ext cx="8749145" cy="1003800"/>
          </a:xfrm>
        </p:spPr>
        <p:txBody>
          <a:bodyPr/>
          <a:lstStyle>
            <a:lvl1pPr algn="l">
              <a:lnSpc>
                <a:spcPct val="90000"/>
              </a:lnSpc>
              <a:defRPr sz="3200" b="1" i="0" cap="none" spc="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69BCD12B-70DD-3149-CB96-A1591D303C2B}"/>
              </a:ext>
            </a:extLst>
          </p:cNvPr>
          <p:cNvSpPr>
            <a:spLocks noGrp="1"/>
          </p:cNvSpPr>
          <p:nvPr>
            <p:ph type="body" sz="quarter" idx="16"/>
          </p:nvPr>
        </p:nvSpPr>
        <p:spPr>
          <a:xfrm>
            <a:off x="434026" y="1547521"/>
            <a:ext cx="7816356" cy="4598037"/>
          </a:xfrm>
          <a:prstGeom prst="rect">
            <a:avLst/>
          </a:prstGeom>
        </p:spPr>
        <p:txBody>
          <a:bodyPr lIns="0" rIns="0"/>
          <a:lstStyle>
            <a:lvl1pPr marL="302676" indent="-302676">
              <a:buClr>
                <a:schemeClr val="tx1"/>
              </a:buClr>
              <a:buFont typeface="Arial" panose="020B0604020202020204" pitchFamily="34" charset="0"/>
              <a:buChar char="●"/>
              <a:defRPr sz="18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13818" indent="-232828">
              <a:spcAft>
                <a:spcPts val="800"/>
              </a:spcAft>
              <a:buClr>
                <a:schemeClr val="tx1"/>
              </a:buClr>
              <a:buFont typeface="Arial" panose="020B0604020202020204" pitchFamily="34" charset="0"/>
              <a:buChar char="─"/>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838179" indent="-224361">
              <a:buFont typeface="Courier New" panose="02070309020205020404" pitchFamily="49" charset="0"/>
              <a:buChar char="o"/>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684195" indent="0">
              <a:buClr>
                <a:schemeClr val="tx1"/>
              </a:buClr>
              <a:buFont typeface="Arial" panose="020B0604020202020204" pitchFamily="34" charset="0"/>
              <a:buNone/>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196945" indent="-285744">
              <a:buClr>
                <a:schemeClr val="tx1"/>
              </a:buClr>
              <a:defRPr lang="en-US" sz="1400" dirty="0">
                <a:solidFill>
                  <a:schemeClr val="tx1"/>
                </a:solidFill>
                <a:latin typeface="+mn-lt"/>
                <a:ea typeface="MS PGothic" pitchFamily="34" charset="-128"/>
                <a:cs typeface="Arial"/>
              </a:defRPr>
            </a:lvl5pPr>
            <a:lvl6pPr marL="341305" indent="0">
              <a:buClr>
                <a:schemeClr val="tx1"/>
              </a:buClr>
              <a:buFont typeface="Courier New" panose="02070309020205020404" pitchFamily="49" charset="0"/>
              <a:buChar char="o"/>
              <a:defRPr lang="en-US" sz="1600" dirty="0" smtClean="0">
                <a:solidFill>
                  <a:schemeClr val="tx1"/>
                </a:solidFill>
                <a:latin typeface="+mn-lt"/>
              </a:defRPr>
            </a:lvl6pPr>
          </a:lstStyle>
          <a:p>
            <a:pPr lvl="0"/>
            <a:r>
              <a:rPr lang="en-US"/>
              <a:t>Edit Master text styles</a:t>
            </a:r>
          </a:p>
          <a:p>
            <a:pPr lvl="1"/>
            <a:r>
              <a:rPr lang="en-US"/>
              <a:t>Second level</a:t>
            </a:r>
          </a:p>
          <a:p>
            <a:pPr lvl="2"/>
            <a:r>
              <a:rPr lang="en-US"/>
              <a:t>Third level</a:t>
            </a:r>
          </a:p>
          <a:p>
            <a:pPr lvl="3"/>
            <a:endParaRPr lang="en-US"/>
          </a:p>
        </p:txBody>
      </p:sp>
      <p:sp>
        <p:nvSpPr>
          <p:cNvPr id="2" name="Picture Placeholder 3">
            <a:extLst>
              <a:ext uri="{FF2B5EF4-FFF2-40B4-BE49-F238E27FC236}">
                <a16:creationId xmlns:a16="http://schemas.microsoft.com/office/drawing/2014/main" id="{A5343F9B-0783-2F3D-C94E-C76FF70DFFCC}"/>
              </a:ext>
            </a:extLst>
          </p:cNvPr>
          <p:cNvSpPr>
            <a:spLocks noGrp="1"/>
          </p:cNvSpPr>
          <p:nvPr>
            <p:ph type="pic" sz="quarter" idx="10"/>
          </p:nvPr>
        </p:nvSpPr>
        <p:spPr>
          <a:xfrm>
            <a:off x="8466255" y="1454429"/>
            <a:ext cx="4132146" cy="4159333"/>
          </a:xfrm>
          <a:prstGeom prst="ellipse">
            <a:avLst/>
          </a:prstGeom>
          <a:solidFill>
            <a:schemeClr val="bg1">
              <a:lumMod val="95000"/>
            </a:schemeClr>
          </a:solidFill>
        </p:spPr>
        <p:txBody>
          <a:bodyPr/>
          <a:lstStyle>
            <a:lvl1pPr algn="ctr">
              <a:defRPr/>
            </a:lvl1pPr>
          </a:lstStyle>
          <a:p>
            <a:pPr lvl="0"/>
            <a:r>
              <a:rPr lang="en-US" noProof="0"/>
              <a:t>Drag picture to placeholder or click icon to add</a:t>
            </a:r>
          </a:p>
        </p:txBody>
      </p:sp>
      <p:sp>
        <p:nvSpPr>
          <p:cNvPr id="6" name="Picture Placeholder 5">
            <a:extLst>
              <a:ext uri="{FF2B5EF4-FFF2-40B4-BE49-F238E27FC236}">
                <a16:creationId xmlns:a16="http://schemas.microsoft.com/office/drawing/2014/main" id="{5C468A79-4ED7-5F24-6ED4-236704235DA3}"/>
              </a:ext>
            </a:extLst>
          </p:cNvPr>
          <p:cNvSpPr>
            <a:spLocks noGrp="1"/>
          </p:cNvSpPr>
          <p:nvPr>
            <p:ph type="pic" sz="quarter" idx="17"/>
          </p:nvPr>
        </p:nvSpPr>
        <p:spPr>
          <a:xfrm>
            <a:off x="228600" y="195678"/>
            <a:ext cx="1002473" cy="1003800"/>
          </a:xfrm>
          <a:prstGeom prst="rect">
            <a:avLst/>
          </a:prstGeom>
          <a:noFill/>
        </p:spPr>
        <p:txBody>
          <a:bodyPr/>
          <a:lstStyle/>
          <a:p>
            <a:endParaRPr lang="en-US"/>
          </a:p>
        </p:txBody>
      </p:sp>
    </p:spTree>
    <p:extLst>
      <p:ext uri="{BB962C8B-B14F-4D97-AF65-F5344CB8AC3E}">
        <p14:creationId xmlns:p14="http://schemas.microsoft.com/office/powerpoint/2010/main" val="3979129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044841F-EAC4-EACA-9747-DFE3D9B8B339}"/>
              </a:ext>
            </a:extLst>
          </p:cNvPr>
          <p:cNvSpPr/>
          <p:nvPr userDrawn="1"/>
        </p:nvSpPr>
        <p:spPr bwMode="auto">
          <a:xfrm>
            <a:off x="0" y="6071984"/>
            <a:ext cx="4445934" cy="786016"/>
          </a:xfrm>
          <a:custGeom>
            <a:avLst/>
            <a:gdLst>
              <a:gd name="connsiteX0" fmla="*/ 0 w 4445934"/>
              <a:gd name="connsiteY0" fmla="*/ 0 h 786016"/>
              <a:gd name="connsiteX1" fmla="*/ 3661026 w 4445934"/>
              <a:gd name="connsiteY1" fmla="*/ 0 h 786016"/>
              <a:gd name="connsiteX2" fmla="*/ 4445934 w 4445934"/>
              <a:gd name="connsiteY2" fmla="*/ 786016 h 786016"/>
              <a:gd name="connsiteX3" fmla="*/ 0 w 4445934"/>
              <a:gd name="connsiteY3" fmla="*/ 786016 h 786016"/>
            </a:gdLst>
            <a:ahLst/>
            <a:cxnLst>
              <a:cxn ang="0">
                <a:pos x="connsiteX0" y="connsiteY0"/>
              </a:cxn>
              <a:cxn ang="0">
                <a:pos x="connsiteX1" y="connsiteY1"/>
              </a:cxn>
              <a:cxn ang="0">
                <a:pos x="connsiteX2" y="connsiteY2"/>
              </a:cxn>
              <a:cxn ang="0">
                <a:pos x="connsiteX3" y="connsiteY3"/>
              </a:cxn>
            </a:cxnLst>
            <a:rect l="l" t="t" r="r" b="b"/>
            <a:pathLst>
              <a:path w="4445934" h="786016">
                <a:moveTo>
                  <a:pt x="0" y="0"/>
                </a:moveTo>
                <a:lnTo>
                  <a:pt x="3661026" y="0"/>
                </a:lnTo>
                <a:lnTo>
                  <a:pt x="4445934" y="786016"/>
                </a:lnTo>
                <a:lnTo>
                  <a:pt x="0" y="786016"/>
                </a:ln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64" name="Slide Number Placeholder 9">
            <a:extLst>
              <a:ext uri="{FF2B5EF4-FFF2-40B4-BE49-F238E27FC236}">
                <a16:creationId xmlns:a16="http://schemas.microsoft.com/office/drawing/2014/main" id="{F2593BF2-C97E-41EB-96A6-9B0ECFE68C7D}"/>
              </a:ext>
            </a:extLst>
          </p:cNvPr>
          <p:cNvSpPr>
            <a:spLocks noGrp="1"/>
          </p:cNvSpPr>
          <p:nvPr>
            <p:ph type="sldNum" sz="quarter" idx="12"/>
          </p:nvPr>
        </p:nvSpPr>
        <p:spPr>
          <a:xfrm>
            <a:off x="228171" y="6356352"/>
            <a:ext cx="423333" cy="365125"/>
          </a:xfrm>
        </p:spPr>
        <p:txBody>
          <a:bodyPr/>
          <a:lstStyle>
            <a:lvl1pPr>
              <a:defRPr/>
            </a:lvl1pPr>
          </a:lstStyle>
          <a:p>
            <a:fld id="{FCBB8D61-9AE8-405F-854E-38A68421BEF6}" type="slidenum">
              <a:rPr lang="en-US" altLang="en-US"/>
              <a:pPr/>
              <a:t>‹#›</a:t>
            </a:fld>
            <a:endParaRPr lang="en-US" altLang="en-US"/>
          </a:p>
        </p:txBody>
      </p:sp>
      <p:sp>
        <p:nvSpPr>
          <p:cNvPr id="26" name="Text Placeholder 4">
            <a:extLst>
              <a:ext uri="{FF2B5EF4-FFF2-40B4-BE49-F238E27FC236}">
                <a16:creationId xmlns:a16="http://schemas.microsoft.com/office/drawing/2014/main" id="{695FFCA5-5983-5162-6D09-3D80DC59899A}"/>
              </a:ext>
            </a:extLst>
          </p:cNvPr>
          <p:cNvSpPr>
            <a:spLocks noGrp="1"/>
          </p:cNvSpPr>
          <p:nvPr>
            <p:ph type="body" sz="quarter" idx="17" hasCustomPrompt="1"/>
          </p:nvPr>
        </p:nvSpPr>
        <p:spPr>
          <a:xfrm>
            <a:off x="504826" y="4101732"/>
            <a:ext cx="7973979" cy="1613647"/>
          </a:xfrm>
          <a:prstGeom prst="rect">
            <a:avLst/>
          </a:prstGeom>
        </p:spPr>
        <p:txBody>
          <a:bodyPr lIns="0" rIns="0"/>
          <a:lstStyle>
            <a:lvl1pPr marL="0" indent="0">
              <a:spcBef>
                <a:spcPts val="0"/>
              </a:spcBef>
              <a:spcAft>
                <a:spcPts val="0"/>
              </a:spcAft>
              <a:buClr>
                <a:schemeClr val="tx1"/>
              </a:buClr>
              <a:buFont typeface="Arial" panose="020B0604020202020204" pitchFamily="34" charset="0"/>
              <a:buNone/>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0990" indent="0">
              <a:spcAft>
                <a:spcPts val="800"/>
              </a:spcAft>
              <a:buClr>
                <a:schemeClr val="tx1"/>
              </a:buClr>
              <a:buFont typeface="Arial" panose="020B0604020202020204" pitchFamily="34" charset="0"/>
              <a:buNone/>
              <a:defRPr lang="en-US" sz="1600" dirty="0" smtClean="0">
                <a:solidFill>
                  <a:schemeClr val="tx1"/>
                </a:solidFill>
                <a:latin typeface="+mn-lt"/>
                <a:ea typeface="MS PGothic" pitchFamily="34" charset="-128"/>
                <a:cs typeface="Arial"/>
              </a:defRPr>
            </a:lvl2pPr>
            <a:lvl3pPr marL="613818" indent="0">
              <a:buFont typeface="Courier New" panose="02070309020205020404" pitchFamily="49" charset="0"/>
              <a:buNone/>
              <a:defRPr sz="1600">
                <a:solidFill>
                  <a:schemeClr val="tx1"/>
                </a:solidFill>
              </a:defRPr>
            </a:lvl3pPr>
            <a:lvl4pPr marL="684195" indent="0">
              <a:buClr>
                <a:schemeClr val="tx1"/>
              </a:buClr>
              <a:buFont typeface="Arial" panose="020B0604020202020204" pitchFamily="34" charset="0"/>
              <a:buNone/>
              <a:defRPr lang="en-US" sz="1600" dirty="0" smtClean="0">
                <a:solidFill>
                  <a:schemeClr val="tx1"/>
                </a:solidFill>
                <a:latin typeface="+mn-lt"/>
                <a:ea typeface="MS PGothic" pitchFamily="34" charset="-128"/>
                <a:cs typeface="Arial"/>
              </a:defRPr>
            </a:lvl4pPr>
            <a:lvl5pPr marL="1196945" indent="-285744">
              <a:buClr>
                <a:schemeClr val="tx1"/>
              </a:buClr>
              <a:defRPr lang="en-US" sz="1400" dirty="0">
                <a:solidFill>
                  <a:schemeClr val="tx1"/>
                </a:solidFill>
                <a:latin typeface="+mn-lt"/>
                <a:ea typeface="MS PGothic" pitchFamily="34" charset="-128"/>
                <a:cs typeface="Arial"/>
              </a:defRPr>
            </a:lvl5pPr>
            <a:lvl6pPr marL="341305" indent="0">
              <a:buClr>
                <a:schemeClr val="tx1"/>
              </a:buClr>
              <a:buFont typeface="Courier New" panose="02070309020205020404" pitchFamily="49" charset="0"/>
              <a:buChar char="o"/>
              <a:defRPr lang="en-US" sz="1600" dirty="0" smtClean="0">
                <a:solidFill>
                  <a:schemeClr val="tx1"/>
                </a:solidFill>
                <a:latin typeface="+mn-lt"/>
              </a:defRPr>
            </a:lvl6pPr>
          </a:lstStyle>
          <a:p>
            <a:pPr lvl="0"/>
            <a:r>
              <a:rPr lang="en-US"/>
              <a:t>Edit Master text styles</a:t>
            </a:r>
          </a:p>
        </p:txBody>
      </p:sp>
      <p:sp>
        <p:nvSpPr>
          <p:cNvPr id="45" name="Title 323">
            <a:extLst>
              <a:ext uri="{FF2B5EF4-FFF2-40B4-BE49-F238E27FC236}">
                <a16:creationId xmlns:a16="http://schemas.microsoft.com/office/drawing/2014/main" id="{DB568EBB-F80E-6CB9-E65B-45A44AED568F}"/>
              </a:ext>
            </a:extLst>
          </p:cNvPr>
          <p:cNvSpPr>
            <a:spLocks noGrp="1"/>
          </p:cNvSpPr>
          <p:nvPr>
            <p:ph type="title"/>
          </p:nvPr>
        </p:nvSpPr>
        <p:spPr>
          <a:xfrm>
            <a:off x="504826" y="1409907"/>
            <a:ext cx="11172824" cy="2449777"/>
          </a:xfrm>
        </p:spPr>
        <p:txBody>
          <a:bodyPr anchor="b" anchorCtr="0"/>
          <a:lstStyle>
            <a:lvl1pPr algn="l">
              <a:lnSpc>
                <a:spcPct val="90000"/>
              </a:lnSpc>
              <a:defRPr sz="4800" b="1" i="0" cap="none" spc="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9E59A975-95F9-7070-CF60-A2AA0244E38F}"/>
              </a:ext>
            </a:extLst>
          </p:cNvPr>
          <p:cNvSpPr/>
          <p:nvPr userDrawn="1"/>
        </p:nvSpPr>
        <p:spPr bwMode="auto">
          <a:xfrm>
            <a:off x="0" y="0"/>
            <a:ext cx="12192000" cy="144983"/>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4" name="Freeform: Shape 3">
            <a:extLst>
              <a:ext uri="{FF2B5EF4-FFF2-40B4-BE49-F238E27FC236}">
                <a16:creationId xmlns:a16="http://schemas.microsoft.com/office/drawing/2014/main" id="{29D62F5B-DDFB-BE0B-8EC3-FBE198CA33CE}"/>
              </a:ext>
            </a:extLst>
          </p:cNvPr>
          <p:cNvSpPr/>
          <p:nvPr userDrawn="1"/>
        </p:nvSpPr>
        <p:spPr bwMode="auto">
          <a:xfrm>
            <a:off x="0" y="-8571"/>
            <a:ext cx="10696574" cy="786016"/>
          </a:xfrm>
          <a:custGeom>
            <a:avLst/>
            <a:gdLst>
              <a:gd name="connsiteX0" fmla="*/ 0 w 10696574"/>
              <a:gd name="connsiteY0" fmla="*/ 0 h 786016"/>
              <a:gd name="connsiteX1" fmla="*/ 10696574 w 10696574"/>
              <a:gd name="connsiteY1" fmla="*/ 0 h 786016"/>
              <a:gd name="connsiteX2" fmla="*/ 9911666 w 10696574"/>
              <a:gd name="connsiteY2" fmla="*/ 786016 h 786016"/>
              <a:gd name="connsiteX3" fmla="*/ 0 w 10696574"/>
              <a:gd name="connsiteY3" fmla="*/ 786016 h 786016"/>
            </a:gdLst>
            <a:ahLst/>
            <a:cxnLst>
              <a:cxn ang="0">
                <a:pos x="connsiteX0" y="connsiteY0"/>
              </a:cxn>
              <a:cxn ang="0">
                <a:pos x="connsiteX1" y="connsiteY1"/>
              </a:cxn>
              <a:cxn ang="0">
                <a:pos x="connsiteX2" y="connsiteY2"/>
              </a:cxn>
              <a:cxn ang="0">
                <a:pos x="connsiteX3" y="connsiteY3"/>
              </a:cxn>
            </a:cxnLst>
            <a:rect l="l" t="t" r="r" b="b"/>
            <a:pathLst>
              <a:path w="10696574" h="786016">
                <a:moveTo>
                  <a:pt x="0" y="0"/>
                </a:moveTo>
                <a:lnTo>
                  <a:pt x="10696574" y="0"/>
                </a:lnTo>
                <a:lnTo>
                  <a:pt x="9911666" y="786016"/>
                </a:lnTo>
                <a:lnTo>
                  <a:pt x="0" y="786016"/>
                </a:ln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Tree>
    <p:extLst>
      <p:ext uri="{BB962C8B-B14F-4D97-AF65-F5344CB8AC3E}">
        <p14:creationId xmlns:p14="http://schemas.microsoft.com/office/powerpoint/2010/main" val="301266364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1.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2">
            <a:extLst>
              <a:ext uri="{FF2B5EF4-FFF2-40B4-BE49-F238E27FC236}">
                <a16:creationId xmlns:a16="http://schemas.microsoft.com/office/drawing/2014/main" id="{96590ABB-8490-4E85-BC55-5B47932FB37D}"/>
              </a:ext>
            </a:extLst>
          </p:cNvPr>
          <p:cNvSpPr>
            <a:spLocks noGrp="1" noChangeArrowheads="1"/>
          </p:cNvSpPr>
          <p:nvPr>
            <p:ph type="title"/>
          </p:nvPr>
        </p:nvSpPr>
        <p:spPr bwMode="auto">
          <a:xfrm>
            <a:off x="914400" y="871537"/>
            <a:ext cx="10363200" cy="563563"/>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a:t>Click to edit Master title style</a:t>
            </a:r>
          </a:p>
        </p:txBody>
      </p:sp>
      <p:sp>
        <p:nvSpPr>
          <p:cNvPr id="1027" name="Rectangle 3">
            <a:extLst>
              <a:ext uri="{FF2B5EF4-FFF2-40B4-BE49-F238E27FC236}">
                <a16:creationId xmlns:a16="http://schemas.microsoft.com/office/drawing/2014/main" id="{78AF1BC1-F538-403D-A0CE-E81A30CE6A3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Date Placeholder 4">
            <a:extLst>
              <a:ext uri="{FF2B5EF4-FFF2-40B4-BE49-F238E27FC236}">
                <a16:creationId xmlns:a16="http://schemas.microsoft.com/office/drawing/2014/main" id="{BD5E9633-231F-4A79-ABA0-6464115A6C8D}"/>
              </a:ext>
            </a:extLst>
          </p:cNvPr>
          <p:cNvSpPr>
            <a:spLocks noGrp="1"/>
          </p:cNvSpPr>
          <p:nvPr>
            <p:ph type="dt" sz="half" idx="2"/>
          </p:nvPr>
        </p:nvSpPr>
        <p:spPr>
          <a:xfrm>
            <a:off x="912284" y="6329366"/>
            <a:ext cx="2844800" cy="365125"/>
          </a:xfrm>
          <a:prstGeom prst="rect">
            <a:avLst/>
          </a:prstGeom>
        </p:spPr>
        <p:txBody>
          <a:bodyPr vert="horz" lIns="0" tIns="0" rIns="91440" bIns="0" rtlCol="0" anchor="b">
            <a:normAutofit/>
          </a:bodyPr>
          <a:lstStyle>
            <a:lvl1pPr algn="l">
              <a:defRPr sz="1400" b="0">
                <a:solidFill>
                  <a:schemeClr val="tx1">
                    <a:tint val="75000"/>
                  </a:schemeClr>
                </a:solidFill>
                <a:latin typeface="+mn-lt"/>
                <a:ea typeface="+mn-ea"/>
                <a:cs typeface="Times New Roman" pitchFamily="18"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5520" r:id="rId1"/>
  </p:sldLayoutIdLst>
  <p:hf hdr="0" dt="0"/>
  <p:txStyles>
    <p:titleStyle>
      <a:lvl1pPr algn="l" rtl="0" eaLnBrk="1" fontAlgn="base" hangingPunct="1">
        <a:spcBef>
          <a:spcPct val="0"/>
        </a:spcBef>
        <a:spcAft>
          <a:spcPct val="0"/>
        </a:spcAft>
        <a:defRPr sz="3200" b="1" cap="none" spc="-151"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2pPr>
      <a:lvl3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3pPr>
      <a:lvl4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4pPr>
      <a:lvl5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5pPr>
      <a:lvl6pPr marL="457189" algn="ctr" rtl="0" eaLnBrk="1" fontAlgn="base" hangingPunct="1">
        <a:spcBef>
          <a:spcPct val="0"/>
        </a:spcBef>
        <a:spcAft>
          <a:spcPct val="0"/>
        </a:spcAft>
        <a:defRPr sz="2600" b="1">
          <a:solidFill>
            <a:srgbClr val="014C6D"/>
          </a:solidFill>
          <a:latin typeface="Trebuchet MS" pitchFamily="34" charset="0"/>
        </a:defRPr>
      </a:lvl6pPr>
      <a:lvl7pPr marL="914377" algn="ctr" rtl="0" eaLnBrk="1" fontAlgn="base" hangingPunct="1">
        <a:spcBef>
          <a:spcPct val="0"/>
        </a:spcBef>
        <a:spcAft>
          <a:spcPct val="0"/>
        </a:spcAft>
        <a:defRPr sz="2600" b="1">
          <a:solidFill>
            <a:srgbClr val="014C6D"/>
          </a:solidFill>
          <a:latin typeface="Trebuchet MS" pitchFamily="34" charset="0"/>
        </a:defRPr>
      </a:lvl7pPr>
      <a:lvl8pPr marL="1371566" algn="ctr" rtl="0" eaLnBrk="1" fontAlgn="base" hangingPunct="1">
        <a:spcBef>
          <a:spcPct val="0"/>
        </a:spcBef>
        <a:spcAft>
          <a:spcPct val="0"/>
        </a:spcAft>
        <a:defRPr sz="2600" b="1">
          <a:solidFill>
            <a:srgbClr val="014C6D"/>
          </a:solidFill>
          <a:latin typeface="Trebuchet MS" pitchFamily="34" charset="0"/>
        </a:defRPr>
      </a:lvl8pPr>
      <a:lvl9pPr marL="1828754" algn="ctr" rtl="0" eaLnBrk="1" fontAlgn="base" hangingPunct="1">
        <a:spcBef>
          <a:spcPct val="0"/>
        </a:spcBef>
        <a:spcAft>
          <a:spcPct val="0"/>
        </a:spcAft>
        <a:defRPr sz="2600" b="1">
          <a:solidFill>
            <a:srgbClr val="014C6D"/>
          </a:solidFill>
          <a:latin typeface="Trebuchet MS" pitchFamily="34" charset="0"/>
        </a:defRPr>
      </a:lvl9pPr>
    </p:titleStyle>
    <p:bodyStyle>
      <a:lvl1pPr marL="342891" indent="-342891" algn="l" rtl="0" eaLnBrk="1" fontAlgn="base" hangingPunct="1">
        <a:lnSpc>
          <a:spcPct val="115000"/>
        </a:lnSpc>
        <a:spcBef>
          <a:spcPct val="20000"/>
        </a:spcBef>
        <a:spcAft>
          <a:spcPct val="0"/>
        </a:spcAft>
        <a:buClr>
          <a:srgbClr val="00783C"/>
        </a:buClr>
        <a:defRPr>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32" indent="-285744" algn="l" rtl="0" eaLnBrk="1" fontAlgn="base" hangingPunct="1">
        <a:spcBef>
          <a:spcPct val="20000"/>
        </a:spcBef>
        <a:spcAft>
          <a:spcPct val="0"/>
        </a:spcAft>
        <a:buClr>
          <a:srgbClr val="00783C"/>
        </a:buClr>
        <a:buFont typeface="Wingdings" panose="05000000000000000000" pitchFamily="2" charset="2"/>
        <a:defRPr>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4763" indent="909616" algn="l" rtl="0" eaLnBrk="1" fontAlgn="base" hangingPunct="1">
        <a:spcBef>
          <a:spcPct val="20000"/>
        </a:spcBef>
        <a:spcAft>
          <a:spcPct val="0"/>
        </a:spcAft>
        <a:buClr>
          <a:srgbClr val="00783C"/>
        </a:buClr>
        <a:defRPr>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rtl="0" eaLnBrk="1" fontAlgn="base" hangingPunct="1">
        <a:spcBef>
          <a:spcPct val="20000"/>
        </a:spcBef>
        <a:spcAft>
          <a:spcPct val="0"/>
        </a:spcAft>
        <a:buClr>
          <a:srgbClr val="00783C"/>
        </a:buClr>
        <a:defRPr>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rtl="0" eaLnBrk="1" fontAlgn="base" hangingPunct="1">
        <a:spcBef>
          <a:spcPct val="20000"/>
        </a:spcBef>
        <a:spcAft>
          <a:spcPct val="0"/>
        </a:spcAft>
        <a:buClr>
          <a:srgbClr val="00783C"/>
        </a:buClr>
        <a:defRPr>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rtl="0" eaLnBrk="1" fontAlgn="base" hangingPunct="1">
        <a:spcBef>
          <a:spcPct val="20000"/>
        </a:spcBef>
        <a:spcAft>
          <a:spcPct val="0"/>
        </a:spcAft>
        <a:buClr>
          <a:srgbClr val="00783C"/>
        </a:buClr>
        <a:buChar char="»"/>
        <a:defRPr sz="1600">
          <a:solidFill>
            <a:schemeClr val="tx1"/>
          </a:solidFill>
          <a:latin typeface="+mn-lt"/>
        </a:defRPr>
      </a:lvl6pPr>
      <a:lvl7pPr marL="2971726" indent="-228594" algn="l" rtl="0" eaLnBrk="1" fontAlgn="base" hangingPunct="1">
        <a:spcBef>
          <a:spcPct val="20000"/>
        </a:spcBef>
        <a:spcAft>
          <a:spcPct val="0"/>
        </a:spcAft>
        <a:buClr>
          <a:srgbClr val="00783C"/>
        </a:buClr>
        <a:buChar char="»"/>
        <a:defRPr sz="1600">
          <a:solidFill>
            <a:schemeClr val="tx1"/>
          </a:solidFill>
          <a:latin typeface="+mn-lt"/>
        </a:defRPr>
      </a:lvl7pPr>
      <a:lvl8pPr marL="3428914" indent="-228594" algn="l" rtl="0" eaLnBrk="1" fontAlgn="base" hangingPunct="1">
        <a:spcBef>
          <a:spcPct val="20000"/>
        </a:spcBef>
        <a:spcAft>
          <a:spcPct val="0"/>
        </a:spcAft>
        <a:buClr>
          <a:srgbClr val="00783C"/>
        </a:buClr>
        <a:buChar char="»"/>
        <a:defRPr sz="1600">
          <a:solidFill>
            <a:schemeClr val="tx1"/>
          </a:solidFill>
          <a:latin typeface="+mn-lt"/>
        </a:defRPr>
      </a:lvl8pPr>
      <a:lvl9pPr marL="3886103" indent="-228594" algn="l" rtl="0" eaLnBrk="1" fontAlgn="base" hangingPunct="1">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2" name="Rectangle 2">
            <a:extLst>
              <a:ext uri="{FF2B5EF4-FFF2-40B4-BE49-F238E27FC236}">
                <a16:creationId xmlns:a16="http://schemas.microsoft.com/office/drawing/2014/main" id="{1CE72EF0-4645-4586-A2A7-30F04D574658}"/>
              </a:ext>
            </a:extLst>
          </p:cNvPr>
          <p:cNvSpPr>
            <a:spLocks noGrp="1" noChangeArrowheads="1"/>
          </p:cNvSpPr>
          <p:nvPr>
            <p:ph type="title"/>
          </p:nvPr>
        </p:nvSpPr>
        <p:spPr bwMode="auto">
          <a:xfrm>
            <a:off x="476254" y="301625"/>
            <a:ext cx="1128183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4" name="Slide Number Placeholder 3">
            <a:extLst>
              <a:ext uri="{FF2B5EF4-FFF2-40B4-BE49-F238E27FC236}">
                <a16:creationId xmlns:a16="http://schemas.microsoft.com/office/drawing/2014/main" id="{C3016448-97F1-47FF-B3A2-E350CF93121A}"/>
              </a:ext>
            </a:extLst>
          </p:cNvPr>
          <p:cNvSpPr>
            <a:spLocks noGrp="1"/>
          </p:cNvSpPr>
          <p:nvPr>
            <p:ph type="sldNum" sz="quarter" idx="4"/>
          </p:nvPr>
        </p:nvSpPr>
        <p:spPr>
          <a:xfrm>
            <a:off x="480484" y="6356352"/>
            <a:ext cx="423333" cy="365125"/>
          </a:xfrm>
          <a:prstGeom prst="rect">
            <a:avLst/>
          </a:prstGeom>
        </p:spPr>
        <p:txBody>
          <a:bodyPr vert="horz" wrap="square" lIns="0" tIns="0" rIns="0" bIns="0" numCol="1" anchor="ctr" anchorCtr="0" compatLnSpc="1">
            <a:prstTxWarp prst="textNoShape">
              <a:avLst/>
            </a:prstTxWarp>
            <a:normAutofit/>
          </a:bodyPr>
          <a:lstStyle>
            <a:lvl1pPr>
              <a:defRPr sz="1100" b="0">
                <a:solidFill>
                  <a:srgbClr val="595959"/>
                </a:solidFill>
                <a:latin typeface="Arial" panose="020B0604020202020204" pitchFamily="34" charset="0"/>
                <a:cs typeface="Times New Roman" panose="02020603050405020304" pitchFamily="18" charset="0"/>
              </a:defRPr>
            </a:lvl1pPr>
          </a:lstStyle>
          <a:p>
            <a:fld id="{507DB66B-0D79-48C5-8C20-4F0CD65BBE46}" type="slidenum">
              <a:rPr lang="en-US" altLang="en-US"/>
              <a:pPr/>
              <a:t>‹#›</a:t>
            </a:fld>
            <a:endParaRPr lang="en-US" altLang="en-US"/>
          </a:p>
        </p:txBody>
      </p:sp>
      <p:pic>
        <p:nvPicPr>
          <p:cNvPr id="10" name="Picture 9">
            <a:extLst>
              <a:ext uri="{FF2B5EF4-FFF2-40B4-BE49-F238E27FC236}">
                <a16:creationId xmlns:a16="http://schemas.microsoft.com/office/drawing/2014/main" id="{41D5DE72-3E8A-4A60-A59F-FB81629DAE1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9948334" y="6330038"/>
            <a:ext cx="2032688" cy="398051"/>
          </a:xfrm>
          <a:prstGeom prst="rect">
            <a:avLst/>
          </a:prstGeom>
        </p:spPr>
      </p:pic>
      <p:graphicFrame>
        <p:nvGraphicFramePr>
          <p:cNvPr id="5" name="Table 4">
            <a:extLst>
              <a:ext uri="{FF2B5EF4-FFF2-40B4-BE49-F238E27FC236}">
                <a16:creationId xmlns:a16="http://schemas.microsoft.com/office/drawing/2014/main" id="{C8F2F6F8-1F75-071B-D3D2-AA9C97A47AB6}"/>
              </a:ext>
            </a:extLst>
          </p:cNvPr>
          <p:cNvGraphicFramePr>
            <a:graphicFrameLocks noGrp="1"/>
          </p:cNvGraphicFramePr>
          <p:nvPr userDrawn="1">
            <p:extLst>
              <p:ext uri="{D42A27DB-BD31-4B8C-83A1-F6EECF244321}">
                <p14:modId xmlns:p14="http://schemas.microsoft.com/office/powerpoint/2010/main" val="2480467925"/>
              </p:ext>
            </p:extLst>
          </p:nvPr>
        </p:nvGraphicFramePr>
        <p:xfrm>
          <a:off x="12729638" y="-899160"/>
          <a:ext cx="1575370" cy="4328160"/>
        </p:xfrm>
        <a:graphic>
          <a:graphicData uri="http://schemas.openxmlformats.org/drawingml/2006/table">
            <a:tbl>
              <a:tblPr/>
              <a:tblGrid>
                <a:gridCol w="1575370">
                  <a:extLst>
                    <a:ext uri="{9D8B030D-6E8A-4147-A177-3AD203B41FA5}">
                      <a16:colId xmlns:a16="http://schemas.microsoft.com/office/drawing/2014/main" val="401879887"/>
                    </a:ext>
                  </a:extLst>
                </a:gridCol>
              </a:tblGrid>
              <a:tr h="0">
                <a:tc>
                  <a:txBody>
                    <a:bodyPr/>
                    <a:lstStyle/>
                    <a:p>
                      <a:pPr algn="ctr" fontAlgn="base"/>
                      <a:r>
                        <a:rPr lang="en-US" sz="1400" b="1" i="0" kern="120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Blue​</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3625427078"/>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1374451610"/>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2314017389"/>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3228947346"/>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1099CA"/>
                    </a:solidFill>
                  </a:tcPr>
                </a:tc>
                <a:extLst>
                  <a:ext uri="{0D108BD9-81ED-4DB2-BD59-A6C34878D82A}">
                    <a16:rowId xmlns:a16="http://schemas.microsoft.com/office/drawing/2014/main" val="2657782492"/>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565822699"/>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45C4F1"/>
                    </a:solidFill>
                  </a:tcPr>
                </a:tc>
                <a:extLst>
                  <a:ext uri="{0D108BD9-81ED-4DB2-BD59-A6C34878D82A}">
                    <a16:rowId xmlns:a16="http://schemas.microsoft.com/office/drawing/2014/main" val="3650289160"/>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238294623"/>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7ED7F6"/>
                    </a:solidFill>
                  </a:tcPr>
                </a:tc>
                <a:extLst>
                  <a:ext uri="{0D108BD9-81ED-4DB2-BD59-A6C34878D82A}">
                    <a16:rowId xmlns:a16="http://schemas.microsoft.com/office/drawing/2014/main" val="1565962114"/>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418086686"/>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120497031"/>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03510970"/>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F7FDFF"/>
                    </a:solidFill>
                  </a:tcPr>
                </a:tc>
                <a:extLst>
                  <a:ext uri="{0D108BD9-81ED-4DB2-BD59-A6C34878D82A}">
                    <a16:rowId xmlns:a16="http://schemas.microsoft.com/office/drawing/2014/main" val="471418954"/>
                  </a:ext>
                </a:extLst>
              </a:tr>
            </a:tbl>
          </a:graphicData>
        </a:graphic>
      </p:graphicFrame>
      <p:graphicFrame>
        <p:nvGraphicFramePr>
          <p:cNvPr id="6" name="Table 5">
            <a:extLst>
              <a:ext uri="{FF2B5EF4-FFF2-40B4-BE49-F238E27FC236}">
                <a16:creationId xmlns:a16="http://schemas.microsoft.com/office/drawing/2014/main" id="{E54B9CB2-CCF0-7F89-9C62-F69E1FA1AFA8}"/>
              </a:ext>
            </a:extLst>
          </p:cNvPr>
          <p:cNvGraphicFramePr>
            <a:graphicFrameLocks noGrp="1"/>
          </p:cNvGraphicFramePr>
          <p:nvPr userDrawn="1">
            <p:extLst>
              <p:ext uri="{D42A27DB-BD31-4B8C-83A1-F6EECF244321}">
                <p14:modId xmlns:p14="http://schemas.microsoft.com/office/powerpoint/2010/main" val="3186391901"/>
              </p:ext>
            </p:extLst>
          </p:nvPr>
        </p:nvGraphicFramePr>
        <p:xfrm>
          <a:off x="12709776" y="3630942"/>
          <a:ext cx="1575370" cy="4328160"/>
        </p:xfrm>
        <a:graphic>
          <a:graphicData uri="http://schemas.openxmlformats.org/drawingml/2006/table">
            <a:tbl>
              <a:tblPr/>
              <a:tblGrid>
                <a:gridCol w="1575370">
                  <a:extLst>
                    <a:ext uri="{9D8B030D-6E8A-4147-A177-3AD203B41FA5}">
                      <a16:colId xmlns:a16="http://schemas.microsoft.com/office/drawing/2014/main" val="143979148"/>
                    </a:ext>
                  </a:extLst>
                </a:gridCol>
              </a:tblGrid>
              <a:tr h="166158">
                <a:tc>
                  <a:txBody>
                    <a:bodyPr/>
                    <a:lstStyle/>
                    <a:p>
                      <a:pPr marL="0" algn="ctr" defTabSz="914377" rtl="0" eaLnBrk="1" fontAlgn="base" latinLnBrk="0" hangingPunct="1"/>
                      <a:r>
                        <a:rPr lang="en-US" sz="1400" b="1" i="0" kern="120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Teal/Green​</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4100424679"/>
                  </a:ext>
                </a:extLst>
              </a:tr>
              <a:tr h="166158">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792239083"/>
                  </a:ext>
                </a:extLst>
              </a:tr>
              <a:tr h="166158">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669967803"/>
                  </a:ext>
                </a:extLst>
              </a:tr>
              <a:tr h="166158">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4047638451"/>
                  </a:ext>
                </a:extLst>
              </a:tr>
              <a:tr h="166158">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62008965"/>
                  </a:ext>
                </a:extLst>
              </a:tr>
              <a:tr h="166158">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884884509"/>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88590658"/>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733768940"/>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4061686283"/>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3212469036"/>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918916005"/>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972383177"/>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83585077"/>
                  </a:ext>
                </a:extLst>
              </a:tr>
            </a:tbl>
          </a:graphicData>
        </a:graphic>
      </p:graphicFrame>
      <p:graphicFrame>
        <p:nvGraphicFramePr>
          <p:cNvPr id="7" name="Table 6">
            <a:extLst>
              <a:ext uri="{FF2B5EF4-FFF2-40B4-BE49-F238E27FC236}">
                <a16:creationId xmlns:a16="http://schemas.microsoft.com/office/drawing/2014/main" id="{D2F17E40-EB13-297D-0FEA-4FED633E94F7}"/>
              </a:ext>
            </a:extLst>
          </p:cNvPr>
          <p:cNvGraphicFramePr>
            <a:graphicFrameLocks noGrp="1"/>
          </p:cNvGraphicFramePr>
          <p:nvPr userDrawn="1">
            <p:extLst>
              <p:ext uri="{D42A27DB-BD31-4B8C-83A1-F6EECF244321}">
                <p14:modId xmlns:p14="http://schemas.microsoft.com/office/powerpoint/2010/main" val="32050504"/>
              </p:ext>
            </p:extLst>
          </p:nvPr>
        </p:nvGraphicFramePr>
        <p:xfrm>
          <a:off x="14394737" y="3630942"/>
          <a:ext cx="1575370" cy="4328160"/>
        </p:xfrm>
        <a:graphic>
          <a:graphicData uri="http://schemas.openxmlformats.org/drawingml/2006/table">
            <a:tbl>
              <a:tblPr/>
              <a:tblGrid>
                <a:gridCol w="1575370">
                  <a:extLst>
                    <a:ext uri="{9D8B030D-6E8A-4147-A177-3AD203B41FA5}">
                      <a16:colId xmlns:a16="http://schemas.microsoft.com/office/drawing/2014/main" val="3427026224"/>
                    </a:ext>
                  </a:extLst>
                </a:gridCol>
              </a:tblGrid>
              <a:tr h="166158">
                <a:tc>
                  <a:txBody>
                    <a:bodyPr/>
                    <a:lstStyle/>
                    <a:p>
                      <a:pPr marL="0" algn="ctr" defTabSz="914377" rtl="0" eaLnBrk="1" fontAlgn="base" latinLnBrk="0" hangingPunct="1"/>
                      <a:r>
                        <a:rPr lang="en-US" sz="1400" b="1" i="0" kern="120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Purple/Orange​</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854194745"/>
                  </a:ext>
                </a:extLst>
              </a:tr>
              <a:tr h="166158">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75236275"/>
                  </a:ext>
                </a:extLst>
              </a:tr>
              <a:tr h="166158">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360334481"/>
                  </a:ext>
                </a:extLst>
              </a:tr>
              <a:tr h="166158">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277532542"/>
                  </a:ext>
                </a:extLst>
              </a:tr>
              <a:tr h="166158">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11847324"/>
                  </a:ext>
                </a:extLst>
              </a:tr>
              <a:tr h="166158">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382813790"/>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06291804"/>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3834577156"/>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031727096"/>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3129318314"/>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712792164"/>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518930709"/>
                  </a:ext>
                </a:extLst>
              </a:tr>
              <a:tr h="166158">
                <a:tc>
                  <a:txBody>
                    <a:bodyPr/>
                    <a:lstStyle/>
                    <a:p>
                      <a:pPr algn="l" fontAlgn="auto"/>
                      <a:endParaRPr lang="en-US" sz="1600" b="0" i="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02666543"/>
                  </a:ext>
                </a:extLst>
              </a:tr>
            </a:tbl>
          </a:graphicData>
        </a:graphic>
      </p:graphicFrame>
      <p:graphicFrame>
        <p:nvGraphicFramePr>
          <p:cNvPr id="8" name="Table 7">
            <a:extLst>
              <a:ext uri="{FF2B5EF4-FFF2-40B4-BE49-F238E27FC236}">
                <a16:creationId xmlns:a16="http://schemas.microsoft.com/office/drawing/2014/main" id="{FF797A90-9295-4E3B-B6D4-AED069BA8119}"/>
              </a:ext>
            </a:extLst>
          </p:cNvPr>
          <p:cNvGraphicFramePr>
            <a:graphicFrameLocks noGrp="1"/>
          </p:cNvGraphicFramePr>
          <p:nvPr userDrawn="1">
            <p:extLst>
              <p:ext uri="{D42A27DB-BD31-4B8C-83A1-F6EECF244321}">
                <p14:modId xmlns:p14="http://schemas.microsoft.com/office/powerpoint/2010/main" val="2550120053"/>
              </p:ext>
            </p:extLst>
          </p:nvPr>
        </p:nvGraphicFramePr>
        <p:xfrm>
          <a:off x="14414599" y="-899160"/>
          <a:ext cx="1555509" cy="4328160"/>
        </p:xfrm>
        <a:graphic>
          <a:graphicData uri="http://schemas.openxmlformats.org/drawingml/2006/table">
            <a:tbl>
              <a:tblPr/>
              <a:tblGrid>
                <a:gridCol w="1555509">
                  <a:extLst>
                    <a:ext uri="{9D8B030D-6E8A-4147-A177-3AD203B41FA5}">
                      <a16:colId xmlns:a16="http://schemas.microsoft.com/office/drawing/2014/main" val="1195258064"/>
                    </a:ext>
                  </a:extLst>
                </a:gridCol>
              </a:tblGrid>
              <a:tr h="166158">
                <a:tc>
                  <a:txBody>
                    <a:bodyPr/>
                    <a:lstStyle/>
                    <a:p>
                      <a:pPr algn="ctr" fontAlgn="base"/>
                      <a:r>
                        <a:rPr lang="en-US" sz="1400" b="1"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Black/Blue</a:t>
                      </a:r>
                      <a:r>
                        <a:rPr lang="en-US" sz="14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3446180682"/>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260045215"/>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92829696"/>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455350090"/>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39164225"/>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26541311"/>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1265135528"/>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793540892"/>
                  </a:ext>
                </a:extLst>
              </a:tr>
              <a:tr h="166158">
                <a:tc>
                  <a:txBody>
                    <a:bodyPr/>
                    <a:lstStyle/>
                    <a:p>
                      <a:pPr algn="l" fontAlgn="auto"/>
                      <a:endParaRPr lang="en-US" sz="1600" b="0" i="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682000586"/>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808369645"/>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931545697"/>
                  </a:ext>
                </a:extLst>
              </a:tr>
              <a:tr h="16615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821201726"/>
                  </a:ext>
                </a:extLst>
              </a:tr>
              <a:tr h="166158">
                <a:tc>
                  <a:txBody>
                    <a:bodyPr/>
                    <a:lstStyle/>
                    <a:p>
                      <a:pPr algn="l" fontAlgn="auto"/>
                      <a:endParaRPr lang="en-US" sz="1600" b="0" i="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44869653"/>
                  </a:ext>
                </a:extLst>
              </a:tr>
            </a:tbl>
          </a:graphicData>
        </a:graphic>
      </p:graphicFrame>
      <p:graphicFrame>
        <p:nvGraphicFramePr>
          <p:cNvPr id="9" name="Table 8">
            <a:extLst>
              <a:ext uri="{FF2B5EF4-FFF2-40B4-BE49-F238E27FC236}">
                <a16:creationId xmlns:a16="http://schemas.microsoft.com/office/drawing/2014/main" id="{206687AC-5E1D-4138-F501-CDAA9756574B}"/>
              </a:ext>
            </a:extLst>
          </p:cNvPr>
          <p:cNvGraphicFramePr>
            <a:graphicFrameLocks noGrp="1"/>
          </p:cNvGraphicFramePr>
          <p:nvPr userDrawn="1">
            <p:extLst>
              <p:ext uri="{D42A27DB-BD31-4B8C-83A1-F6EECF244321}">
                <p14:modId xmlns:p14="http://schemas.microsoft.com/office/powerpoint/2010/main" val="3196822320"/>
              </p:ext>
            </p:extLst>
          </p:nvPr>
        </p:nvGraphicFramePr>
        <p:xfrm>
          <a:off x="16079699" y="3630942"/>
          <a:ext cx="1575370" cy="4328160"/>
        </p:xfrm>
        <a:graphic>
          <a:graphicData uri="http://schemas.openxmlformats.org/drawingml/2006/table">
            <a:tbl>
              <a:tblPr/>
              <a:tblGrid>
                <a:gridCol w="1575370">
                  <a:extLst>
                    <a:ext uri="{9D8B030D-6E8A-4147-A177-3AD203B41FA5}">
                      <a16:colId xmlns:a16="http://schemas.microsoft.com/office/drawing/2014/main" val="961709918"/>
                    </a:ext>
                  </a:extLst>
                </a:gridCol>
              </a:tblGrid>
              <a:tr h="209048">
                <a:tc>
                  <a:txBody>
                    <a:bodyPr/>
                    <a:lstStyle/>
                    <a:p>
                      <a:pPr marL="0" algn="ctr" defTabSz="914377" rtl="0" eaLnBrk="1" fontAlgn="base" latinLnBrk="0" hangingPunct="1"/>
                      <a:r>
                        <a:rPr lang="en-US" sz="1400" b="1" i="0" kern="120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Red/Yellow​</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599086202"/>
                  </a:ext>
                </a:extLst>
              </a:tr>
              <a:tr h="170982">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4209281761"/>
                  </a:ext>
                </a:extLst>
              </a:tr>
              <a:tr h="209048">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C22B26"/>
                    </a:solidFill>
                  </a:tcPr>
                </a:tc>
                <a:extLst>
                  <a:ext uri="{0D108BD9-81ED-4DB2-BD59-A6C34878D82A}">
                    <a16:rowId xmlns:a16="http://schemas.microsoft.com/office/drawing/2014/main" val="1217975342"/>
                  </a:ext>
                </a:extLst>
              </a:tr>
              <a:tr h="209048">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F14124"/>
                    </a:solidFill>
                  </a:tcPr>
                </a:tc>
                <a:extLst>
                  <a:ext uri="{0D108BD9-81ED-4DB2-BD59-A6C34878D82A}">
                    <a16:rowId xmlns:a16="http://schemas.microsoft.com/office/drawing/2014/main" val="1805696782"/>
                  </a:ext>
                </a:extLst>
              </a:tr>
              <a:tr h="209048">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613036393"/>
                  </a:ext>
                </a:extLst>
              </a:tr>
              <a:tr h="252516">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632741162"/>
                  </a:ext>
                </a:extLst>
              </a:tr>
              <a:tr h="20904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FCD9D3"/>
                    </a:solidFill>
                  </a:tcPr>
                </a:tc>
                <a:extLst>
                  <a:ext uri="{0D108BD9-81ED-4DB2-BD59-A6C34878D82A}">
                    <a16:rowId xmlns:a16="http://schemas.microsoft.com/office/drawing/2014/main" val="814610721"/>
                  </a:ext>
                </a:extLst>
              </a:tr>
              <a:tr h="20904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CEC92B"/>
                    </a:solidFill>
                  </a:tcPr>
                </a:tc>
                <a:extLst>
                  <a:ext uri="{0D108BD9-81ED-4DB2-BD59-A6C34878D82A}">
                    <a16:rowId xmlns:a16="http://schemas.microsoft.com/office/drawing/2014/main" val="1176568114"/>
                  </a:ext>
                </a:extLst>
              </a:tr>
              <a:tr h="20904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E9E409"/>
                    </a:solidFill>
                  </a:tcPr>
                </a:tc>
                <a:extLst>
                  <a:ext uri="{0D108BD9-81ED-4DB2-BD59-A6C34878D82A}">
                    <a16:rowId xmlns:a16="http://schemas.microsoft.com/office/drawing/2014/main" val="2176701862"/>
                  </a:ext>
                </a:extLst>
              </a:tr>
              <a:tr h="20904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F9F559"/>
                    </a:solidFill>
                  </a:tcPr>
                </a:tc>
                <a:extLst>
                  <a:ext uri="{0D108BD9-81ED-4DB2-BD59-A6C34878D82A}">
                    <a16:rowId xmlns:a16="http://schemas.microsoft.com/office/drawing/2014/main" val="2174611113"/>
                  </a:ext>
                </a:extLst>
              </a:tr>
              <a:tr h="20904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FBF997"/>
                    </a:solidFill>
                  </a:tcPr>
                </a:tc>
                <a:extLst>
                  <a:ext uri="{0D108BD9-81ED-4DB2-BD59-A6C34878D82A}">
                    <a16:rowId xmlns:a16="http://schemas.microsoft.com/office/drawing/2014/main" val="1692494766"/>
                  </a:ext>
                </a:extLst>
              </a:tr>
              <a:tr h="20904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FEFCC3"/>
                    </a:solidFill>
                  </a:tcPr>
                </a:tc>
                <a:extLst>
                  <a:ext uri="{0D108BD9-81ED-4DB2-BD59-A6C34878D82A}">
                    <a16:rowId xmlns:a16="http://schemas.microsoft.com/office/drawing/2014/main" val="3666217545"/>
                  </a:ext>
                </a:extLst>
              </a:tr>
              <a:tr h="209048">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FEFDE8"/>
                    </a:solidFill>
                  </a:tcPr>
                </a:tc>
                <a:extLst>
                  <a:ext uri="{0D108BD9-81ED-4DB2-BD59-A6C34878D82A}">
                    <a16:rowId xmlns:a16="http://schemas.microsoft.com/office/drawing/2014/main" val="1398833075"/>
                  </a:ext>
                </a:extLst>
              </a:tr>
            </a:tbl>
          </a:graphicData>
        </a:graphic>
      </p:graphicFrame>
      <p:graphicFrame>
        <p:nvGraphicFramePr>
          <p:cNvPr id="2" name="Table 1">
            <a:extLst>
              <a:ext uri="{FF2B5EF4-FFF2-40B4-BE49-F238E27FC236}">
                <a16:creationId xmlns:a16="http://schemas.microsoft.com/office/drawing/2014/main" id="{D709668A-5085-9EDD-B11F-B784D5A331D6}"/>
              </a:ext>
            </a:extLst>
          </p:cNvPr>
          <p:cNvGraphicFramePr>
            <a:graphicFrameLocks noGrp="1"/>
          </p:cNvGraphicFramePr>
          <p:nvPr userDrawn="1">
            <p:extLst>
              <p:ext uri="{D42A27DB-BD31-4B8C-83A1-F6EECF244321}">
                <p14:modId xmlns:p14="http://schemas.microsoft.com/office/powerpoint/2010/main" val="1813862046"/>
              </p:ext>
            </p:extLst>
          </p:nvPr>
        </p:nvGraphicFramePr>
        <p:xfrm>
          <a:off x="16079699" y="-899160"/>
          <a:ext cx="1575370" cy="4328160"/>
        </p:xfrm>
        <a:graphic>
          <a:graphicData uri="http://schemas.openxmlformats.org/drawingml/2006/table">
            <a:tbl>
              <a:tblPr/>
              <a:tblGrid>
                <a:gridCol w="1575370">
                  <a:extLst>
                    <a:ext uri="{9D8B030D-6E8A-4147-A177-3AD203B41FA5}">
                      <a16:colId xmlns:a16="http://schemas.microsoft.com/office/drawing/2014/main" val="1095805886"/>
                    </a:ext>
                  </a:extLst>
                </a:gridCol>
              </a:tblGrid>
              <a:tr h="302654">
                <a:tc>
                  <a:txBody>
                    <a:bodyPr/>
                    <a:lstStyle/>
                    <a:p>
                      <a:pPr algn="ctr" fontAlgn="base"/>
                      <a:r>
                        <a:rPr lang="en-US" sz="1400" b="1" i="0" kern="120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Teal​</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637869334"/>
                  </a:ext>
                </a:extLst>
              </a:tr>
              <a:tr h="332919">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3048579551"/>
                  </a:ext>
                </a:extLst>
              </a:tr>
              <a:tr h="332919">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2A8A6F"/>
                    </a:solidFill>
                  </a:tcPr>
                </a:tc>
                <a:extLst>
                  <a:ext uri="{0D108BD9-81ED-4DB2-BD59-A6C34878D82A}">
                    <a16:rowId xmlns:a16="http://schemas.microsoft.com/office/drawing/2014/main" val="1598134377"/>
                  </a:ext>
                </a:extLst>
              </a:tr>
              <a:tr h="332919">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59751611"/>
                  </a:ext>
                </a:extLst>
              </a:tr>
              <a:tr h="332919">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3AC09A"/>
                    </a:solidFill>
                  </a:tcPr>
                </a:tc>
                <a:extLst>
                  <a:ext uri="{0D108BD9-81ED-4DB2-BD59-A6C34878D82A}">
                    <a16:rowId xmlns:a16="http://schemas.microsoft.com/office/drawing/2014/main" val="118634783"/>
                  </a:ext>
                </a:extLst>
              </a:tr>
              <a:tr h="332919">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2846167724"/>
                  </a:ext>
                </a:extLst>
              </a:tr>
              <a:tr h="332919">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75D5BA"/>
                    </a:solidFill>
                  </a:tcPr>
                </a:tc>
                <a:extLst>
                  <a:ext uri="{0D108BD9-81ED-4DB2-BD59-A6C34878D82A}">
                    <a16:rowId xmlns:a16="http://schemas.microsoft.com/office/drawing/2014/main" val="2713780154"/>
                  </a:ext>
                </a:extLst>
              </a:tr>
              <a:tr h="332919">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88DCC4"/>
                    </a:solidFill>
                  </a:tcPr>
                </a:tc>
                <a:extLst>
                  <a:ext uri="{0D108BD9-81ED-4DB2-BD59-A6C34878D82A}">
                    <a16:rowId xmlns:a16="http://schemas.microsoft.com/office/drawing/2014/main" val="3528844481"/>
                  </a:ext>
                </a:extLst>
              </a:tr>
              <a:tr h="332919">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405104865"/>
                  </a:ext>
                </a:extLst>
              </a:tr>
              <a:tr h="332919">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AFE7D7"/>
                    </a:solidFill>
                  </a:tcPr>
                </a:tc>
                <a:extLst>
                  <a:ext uri="{0D108BD9-81ED-4DB2-BD59-A6C34878D82A}">
                    <a16:rowId xmlns:a16="http://schemas.microsoft.com/office/drawing/2014/main" val="504740306"/>
                  </a:ext>
                </a:extLst>
              </a:tr>
              <a:tr h="332919">
                <a:tc>
                  <a:txBody>
                    <a:bodyPr/>
                    <a:lstStyle/>
                    <a:p>
                      <a:pPr algn="l" fontAlgn="auto"/>
                      <a:r>
                        <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88066690"/>
                  </a:ext>
                </a:extLst>
              </a:tr>
              <a:tr h="332919">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33288304"/>
                  </a:ext>
                </a:extLst>
              </a:tr>
              <a:tr h="332919">
                <a:tc>
                  <a:txBody>
                    <a:bodyPr/>
                    <a:lstStyle/>
                    <a:p>
                      <a:pPr algn="l" fontAlgn="auto"/>
                      <a:endParaRPr lang="en-US" sz="1600" b="0" i="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F3FBF8"/>
                    </a:solidFill>
                  </a:tcPr>
                </a:tc>
                <a:extLst>
                  <a:ext uri="{0D108BD9-81ED-4DB2-BD59-A6C34878D82A}">
                    <a16:rowId xmlns:a16="http://schemas.microsoft.com/office/drawing/2014/main" val="1350779265"/>
                  </a:ext>
                </a:extLst>
              </a:tr>
            </a:tbl>
          </a:graphicData>
        </a:graphic>
      </p:graphicFrame>
    </p:spTree>
  </p:cSld>
  <p:clrMap bg1="lt1" tx1="dk1" bg2="lt2" tx2="dk2" accent1="accent1" accent2="accent2" accent3="accent3" accent4="accent4" accent5="accent5" accent6="accent6" hlink="hlink" folHlink="folHlink"/>
  <p:sldLayoutIdLst>
    <p:sldLayoutId id="2147485517" r:id="rId1"/>
    <p:sldLayoutId id="2147485527" r:id="rId2"/>
    <p:sldLayoutId id="2147485528" r:id="rId3"/>
    <p:sldLayoutId id="2147485529" r:id="rId4"/>
    <p:sldLayoutId id="2147485530" r:id="rId5"/>
    <p:sldLayoutId id="2147485531" r:id="rId6"/>
    <p:sldLayoutId id="2147485518" r:id="rId7"/>
    <p:sldLayoutId id="2147485525" r:id="rId8"/>
    <p:sldLayoutId id="2147485497" r:id="rId9"/>
  </p:sldLayoutIdLst>
  <p:hf hdr="0" dt="0"/>
  <p:txStyles>
    <p:titleStyle>
      <a:lvl1pPr algn="l" rtl="0" eaLnBrk="0" fontAlgn="base" hangingPunct="0">
        <a:spcBef>
          <a:spcPct val="0"/>
        </a:spcBef>
        <a:spcAft>
          <a:spcPct val="0"/>
        </a:spcAft>
        <a:buFont typeface="Arial" panose="020B0604020202020204" pitchFamily="34" charset="0"/>
        <a:defRPr sz="3200" b="1" spc="-15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5pPr>
      <a:lvl6pPr marL="457189" algn="ctr" rtl="0" fontAlgn="base">
        <a:spcBef>
          <a:spcPct val="0"/>
        </a:spcBef>
        <a:spcAft>
          <a:spcPct val="0"/>
        </a:spcAft>
        <a:defRPr sz="2600" b="1">
          <a:solidFill>
            <a:srgbClr val="014C6D"/>
          </a:solidFill>
          <a:latin typeface="Trebuchet MS" pitchFamily="34" charset="0"/>
        </a:defRPr>
      </a:lvl6pPr>
      <a:lvl7pPr marL="914377" algn="ctr" rtl="0" fontAlgn="base">
        <a:spcBef>
          <a:spcPct val="0"/>
        </a:spcBef>
        <a:spcAft>
          <a:spcPct val="0"/>
        </a:spcAft>
        <a:defRPr sz="2600" b="1">
          <a:solidFill>
            <a:srgbClr val="014C6D"/>
          </a:solidFill>
          <a:latin typeface="Trebuchet MS" pitchFamily="34" charset="0"/>
        </a:defRPr>
      </a:lvl7pPr>
      <a:lvl8pPr marL="1371566" algn="ctr" rtl="0" fontAlgn="base">
        <a:spcBef>
          <a:spcPct val="0"/>
        </a:spcBef>
        <a:spcAft>
          <a:spcPct val="0"/>
        </a:spcAft>
        <a:defRPr sz="2600" b="1">
          <a:solidFill>
            <a:srgbClr val="014C6D"/>
          </a:solidFill>
          <a:latin typeface="Trebuchet MS" pitchFamily="34" charset="0"/>
        </a:defRPr>
      </a:lvl8pPr>
      <a:lvl9pPr marL="1828754" algn="ctr" rtl="0" fontAlgn="base">
        <a:spcBef>
          <a:spcPct val="0"/>
        </a:spcBef>
        <a:spcAft>
          <a:spcPct val="0"/>
        </a:spcAft>
        <a:defRPr sz="2600" b="1">
          <a:solidFill>
            <a:srgbClr val="014C6D"/>
          </a:solidFill>
          <a:latin typeface="Trebuchet MS" pitchFamily="34" charset="0"/>
        </a:defRPr>
      </a:lvl9pPr>
    </p:titleStyle>
    <p:bodyStyle>
      <a:lvl1pPr marL="342891" indent="-342891" algn="l" rtl="0" eaLnBrk="0" fontAlgn="base" hangingPunct="0">
        <a:lnSpc>
          <a:spcPct val="100000"/>
        </a:lnSpc>
        <a:spcBef>
          <a:spcPts val="1800"/>
        </a:spcBef>
        <a:spcAft>
          <a:spcPts val="600"/>
        </a:spcAft>
        <a:buClr>
          <a:srgbClr val="404040"/>
        </a:buClr>
        <a:defRPr>
          <a:solidFill>
            <a:schemeClr val="tx2"/>
          </a:solidFill>
          <a:latin typeface="+mn-lt"/>
          <a:ea typeface="MS PGothic" pitchFamily="34" charset="-128"/>
          <a:cs typeface="Arial"/>
        </a:defRPr>
      </a:lvl1pPr>
      <a:lvl2pPr marL="285744" indent="-174621" algn="l" rtl="0" eaLnBrk="0" fontAlgn="base" hangingPunct="0">
        <a:lnSpc>
          <a:spcPct val="100000"/>
        </a:lnSpc>
        <a:spcBef>
          <a:spcPct val="0"/>
        </a:spcBef>
        <a:spcAft>
          <a:spcPct val="0"/>
        </a:spcAft>
        <a:buClr>
          <a:schemeClr val="tx2"/>
        </a:buClr>
        <a:buFont typeface="Arial" panose="020B0604020202020204" pitchFamily="34" charset="0"/>
        <a:buChar char="●"/>
        <a:defRPr sz="1600">
          <a:solidFill>
            <a:schemeClr val="tx2"/>
          </a:solidFill>
          <a:latin typeface="+mn-lt"/>
          <a:ea typeface="MS PGothic" pitchFamily="34" charset="-128"/>
          <a:cs typeface="Arial"/>
        </a:defRPr>
      </a:lvl2pPr>
      <a:lvl3pPr marL="285744" indent="-285744" algn="l" rtl="0" eaLnBrk="0" fontAlgn="base" hangingPunct="0">
        <a:lnSpc>
          <a:spcPct val="110000"/>
        </a:lnSpc>
        <a:spcBef>
          <a:spcPct val="0"/>
        </a:spcBef>
        <a:spcAft>
          <a:spcPct val="0"/>
        </a:spcAft>
        <a:buClr>
          <a:schemeClr val="tx1"/>
        </a:buClr>
        <a:buFont typeface="Arial" panose="020B0604020202020204" pitchFamily="34" charset="0"/>
        <a:buChar char="•"/>
        <a:defRPr>
          <a:solidFill>
            <a:schemeClr val="tx2"/>
          </a:solidFill>
          <a:latin typeface="Arial"/>
          <a:ea typeface="MS PGothic" pitchFamily="34" charset="-128"/>
          <a:cs typeface="Arial"/>
        </a:defRPr>
      </a:lvl3pPr>
      <a:lvl4pPr marL="854053" indent="-169858" algn="l" rtl="0" eaLnBrk="0" fontAlgn="base" hangingPunct="0">
        <a:lnSpc>
          <a:spcPct val="100000"/>
        </a:lnSpc>
        <a:spcBef>
          <a:spcPct val="0"/>
        </a:spcBef>
        <a:spcAft>
          <a:spcPct val="0"/>
        </a:spcAft>
        <a:buClr>
          <a:schemeClr val="tx2"/>
        </a:buClr>
        <a:buFont typeface="Arial" panose="020B0604020202020204" pitchFamily="34" charset="0"/>
        <a:buChar char="◦"/>
        <a:defRPr sz="1600">
          <a:solidFill>
            <a:schemeClr val="tx2"/>
          </a:solidFill>
          <a:latin typeface="+mn-lt"/>
          <a:ea typeface="MS PGothic" pitchFamily="34" charset="-128"/>
          <a:cs typeface="Arial"/>
        </a:defRPr>
      </a:lvl4pPr>
      <a:lvl5pPr marL="1196945" indent="-285744" algn="l" rtl="0" eaLnBrk="0" fontAlgn="base" hangingPunct="0">
        <a:lnSpc>
          <a:spcPct val="100000"/>
        </a:lnSpc>
        <a:spcBef>
          <a:spcPct val="0"/>
        </a:spcBef>
        <a:spcAft>
          <a:spcPct val="0"/>
        </a:spcAft>
        <a:buClr>
          <a:schemeClr val="tx2"/>
        </a:buClr>
        <a:buFont typeface="Arial" panose="020B0604020202020204" pitchFamily="34" charset="0"/>
        <a:buChar char="→"/>
        <a:defRPr sz="1400">
          <a:solidFill>
            <a:schemeClr val="tx2"/>
          </a:solidFill>
          <a:latin typeface="+mn-lt"/>
          <a:ea typeface="MS PGothic" pitchFamily="34" charset="-128"/>
          <a:cs typeface="Arial"/>
        </a:defRPr>
      </a:lvl5pPr>
      <a:lvl6pPr marL="573074" indent="-231769" algn="l" rtl="0" fontAlgn="base">
        <a:lnSpc>
          <a:spcPct val="100000"/>
        </a:lnSpc>
        <a:spcBef>
          <a:spcPct val="20000"/>
        </a:spcBef>
        <a:spcAft>
          <a:spcPct val="0"/>
        </a:spcAft>
        <a:buClr>
          <a:schemeClr val="tx2"/>
        </a:buClr>
        <a:buFont typeface="Arial" panose="020B0604020202020204" pitchFamily="34" charset="0"/>
        <a:buChar char="─"/>
        <a:defRPr sz="1600">
          <a:solidFill>
            <a:schemeClr val="tx2"/>
          </a:solidFill>
          <a:latin typeface="+mn-lt"/>
        </a:defRPr>
      </a:lvl6pPr>
      <a:lvl7pPr marL="2971726" indent="-228594" algn="l" rtl="0" fontAlgn="base">
        <a:spcBef>
          <a:spcPct val="20000"/>
        </a:spcBef>
        <a:spcAft>
          <a:spcPct val="0"/>
        </a:spcAft>
        <a:buClr>
          <a:srgbClr val="00783C"/>
        </a:buClr>
        <a:buChar char="»"/>
        <a:defRPr sz="1600">
          <a:solidFill>
            <a:schemeClr val="tx1"/>
          </a:solidFill>
          <a:latin typeface="+mn-lt"/>
        </a:defRPr>
      </a:lvl7pPr>
      <a:lvl8pPr marL="3428914" indent="-228594" algn="l" rtl="0" fontAlgn="base">
        <a:spcBef>
          <a:spcPct val="20000"/>
        </a:spcBef>
        <a:spcAft>
          <a:spcPct val="0"/>
        </a:spcAft>
        <a:buClr>
          <a:srgbClr val="00783C"/>
        </a:buClr>
        <a:buChar char="»"/>
        <a:defRPr sz="1600">
          <a:solidFill>
            <a:schemeClr val="tx1"/>
          </a:solidFill>
          <a:latin typeface="+mn-lt"/>
        </a:defRPr>
      </a:lvl8pPr>
      <a:lvl9pPr marL="3886103" indent="-228594" algn="l" rtl="0" fontAlgn="base">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9.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mailto:FP@worldbank.org" TargetMode="External"/><Relationship Id="rId2" Type="http://schemas.openxmlformats.org/officeDocument/2006/relationships/hyperlink" Target="https://treasury.worldbank.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795132E-A3D3-DB34-5EBF-7A56F925CFB8}"/>
              </a:ext>
            </a:extLst>
          </p:cNvPr>
          <p:cNvSpPr>
            <a:spLocks noGrp="1"/>
          </p:cNvSpPr>
          <p:nvPr>
            <p:ph type="title"/>
          </p:nvPr>
        </p:nvSpPr>
        <p:spPr>
          <a:xfrm>
            <a:off x="605833" y="966777"/>
            <a:ext cx="6454843" cy="2732043"/>
          </a:xfrm>
        </p:spPr>
        <p:txBody>
          <a:bodyPr/>
          <a:lstStyle/>
          <a:p>
            <a:r>
              <a:rPr lang="en-US" sz="5400" dirty="0"/>
              <a:t>Mobilizing Capital for South Africa’s Transport Sector</a:t>
            </a:r>
          </a:p>
        </p:txBody>
      </p:sp>
      <p:sp>
        <p:nvSpPr>
          <p:cNvPr id="3" name="Text Placeholder 2">
            <a:extLst>
              <a:ext uri="{FF2B5EF4-FFF2-40B4-BE49-F238E27FC236}">
                <a16:creationId xmlns:a16="http://schemas.microsoft.com/office/drawing/2014/main" id="{D666FDE4-4349-6063-75D7-70874872795D}"/>
              </a:ext>
            </a:extLst>
          </p:cNvPr>
          <p:cNvSpPr>
            <a:spLocks noGrp="1"/>
          </p:cNvSpPr>
          <p:nvPr>
            <p:ph type="body" sz="quarter" idx="13"/>
          </p:nvPr>
        </p:nvSpPr>
        <p:spPr>
          <a:xfrm>
            <a:off x="605833" y="3885912"/>
            <a:ext cx="6888476" cy="2005311"/>
          </a:xfrm>
        </p:spPr>
        <p:txBody>
          <a:bodyPr/>
          <a:lstStyle/>
          <a:p>
            <a:r>
              <a:rPr lang="en-US" sz="2800" b="1" dirty="0">
                <a:solidFill>
                  <a:schemeClr val="accent2">
                    <a:lumMod val="50000"/>
                  </a:schemeClr>
                </a:solidFill>
              </a:rPr>
              <a:t>From Projects to Investable Assets</a:t>
            </a:r>
          </a:p>
          <a:p>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sz="1800" b="1" dirty="0">
                <a:solidFill>
                  <a:schemeClr val="tx1">
                    <a:lumMod val="75000"/>
                    <a:lumOff val="25000"/>
                  </a:schemeClr>
                </a:solidFill>
              </a:rPr>
              <a:t>South Africa</a:t>
            </a:r>
          </a:p>
          <a:p>
            <a:endParaRPr lang="en-US" sz="1600" dirty="0">
              <a:solidFill>
                <a:schemeClr val="tx1">
                  <a:lumMod val="75000"/>
                  <a:lumOff val="25000"/>
                </a:schemeClr>
              </a:solidFill>
            </a:endParaRPr>
          </a:p>
          <a:p>
            <a:endParaRPr lang="en-US" sz="1600" dirty="0">
              <a:solidFill>
                <a:schemeClr val="tx1">
                  <a:lumMod val="75000"/>
                  <a:lumOff val="25000"/>
                </a:schemeClr>
              </a:solidFill>
            </a:endParaRPr>
          </a:p>
          <a:p>
            <a:r>
              <a:rPr lang="en-US" sz="1200" dirty="0">
                <a:solidFill>
                  <a:schemeClr val="tx1">
                    <a:lumMod val="75000"/>
                    <a:lumOff val="25000"/>
                  </a:schemeClr>
                </a:solidFill>
              </a:rPr>
              <a:t>March 2026</a:t>
            </a:r>
          </a:p>
        </p:txBody>
      </p:sp>
      <p:sp>
        <p:nvSpPr>
          <p:cNvPr id="10" name="Text Placeholder 3">
            <a:extLst>
              <a:ext uri="{FF2B5EF4-FFF2-40B4-BE49-F238E27FC236}">
                <a16:creationId xmlns:a16="http://schemas.microsoft.com/office/drawing/2014/main" id="{89AB6363-8D3D-E748-350A-63F6035E8864}"/>
              </a:ext>
            </a:extLst>
          </p:cNvPr>
          <p:cNvSpPr txBox="1">
            <a:spLocks/>
          </p:cNvSpPr>
          <p:nvPr/>
        </p:nvSpPr>
        <p:spPr>
          <a:xfrm>
            <a:off x="500798" y="6372112"/>
            <a:ext cx="5164896" cy="340659"/>
          </a:xfrm>
          <a:prstGeom prst="rect">
            <a:avLst/>
          </a:prstGeom>
        </p:spPr>
        <p:txBody>
          <a:bodyPr/>
          <a:lstStyle>
            <a:lvl1pPr marL="342891" indent="-342891" algn="l" rtl="0" eaLnBrk="1" fontAlgn="base" hangingPunct="1">
              <a:lnSpc>
                <a:spcPct val="115000"/>
              </a:lnSpc>
              <a:spcBef>
                <a:spcPct val="20000"/>
              </a:spcBef>
              <a:spcAft>
                <a:spcPct val="0"/>
              </a:spcAft>
              <a:buClr>
                <a:srgbClr val="00783C"/>
              </a:buClr>
              <a:defRPr>
                <a:solidFill>
                  <a:schemeClr val="tx1"/>
                </a:solidFill>
                <a:latin typeface="+mn-lt"/>
                <a:ea typeface="MS PGothic" pitchFamily="34" charset="-128"/>
                <a:cs typeface="ＭＳ Ｐゴシック" charset="0"/>
              </a:defRPr>
            </a:lvl1pPr>
            <a:lvl2pPr marL="742932" indent="-285744" algn="l" rtl="0" eaLnBrk="1" fontAlgn="base" hangingPunct="1">
              <a:spcBef>
                <a:spcPct val="20000"/>
              </a:spcBef>
              <a:spcAft>
                <a:spcPct val="0"/>
              </a:spcAft>
              <a:buClr>
                <a:srgbClr val="00783C"/>
              </a:buClr>
              <a:buFont typeface="Wingdings" panose="05000000000000000000" pitchFamily="2" charset="2"/>
              <a:defRPr>
                <a:solidFill>
                  <a:schemeClr val="tx1"/>
                </a:solidFill>
                <a:latin typeface="+mn-lt"/>
                <a:ea typeface="MS PGothic" pitchFamily="34" charset="-128"/>
              </a:defRPr>
            </a:lvl2pPr>
            <a:lvl3pPr marL="4763" indent="909616" algn="l" rtl="0" eaLnBrk="1" fontAlgn="base" hangingPunct="1">
              <a:spcBef>
                <a:spcPct val="20000"/>
              </a:spcBef>
              <a:spcAft>
                <a:spcPct val="0"/>
              </a:spcAft>
              <a:buClr>
                <a:srgbClr val="00783C"/>
              </a:buClr>
              <a:defRPr>
                <a:solidFill>
                  <a:schemeClr val="tx1"/>
                </a:solidFill>
                <a:latin typeface="+mn-lt"/>
                <a:ea typeface="MS PGothic" pitchFamily="34" charset="-128"/>
              </a:defRPr>
            </a:lvl3pPr>
            <a:lvl4pPr marL="1600160" indent="-228594" algn="l" rtl="0" eaLnBrk="1" fontAlgn="base" hangingPunct="1">
              <a:spcBef>
                <a:spcPct val="20000"/>
              </a:spcBef>
              <a:spcAft>
                <a:spcPct val="0"/>
              </a:spcAft>
              <a:buClr>
                <a:srgbClr val="00783C"/>
              </a:buClr>
              <a:defRPr>
                <a:solidFill>
                  <a:schemeClr val="tx1"/>
                </a:solidFill>
                <a:latin typeface="+mn-lt"/>
                <a:ea typeface="MS PGothic" pitchFamily="34" charset="-128"/>
              </a:defRPr>
            </a:lvl4pPr>
            <a:lvl5pPr marL="2057349" indent="-228594" algn="l" rtl="0" eaLnBrk="1" fontAlgn="base" hangingPunct="1">
              <a:spcBef>
                <a:spcPct val="20000"/>
              </a:spcBef>
              <a:spcAft>
                <a:spcPct val="0"/>
              </a:spcAft>
              <a:buClr>
                <a:srgbClr val="00783C"/>
              </a:buClr>
              <a:defRPr>
                <a:solidFill>
                  <a:schemeClr val="tx1"/>
                </a:solidFill>
                <a:latin typeface="+mn-lt"/>
                <a:ea typeface="MS PGothic" pitchFamily="34" charset="-128"/>
              </a:defRPr>
            </a:lvl5pPr>
            <a:lvl6pPr marL="2514537" indent="-228594" algn="l" rtl="0" eaLnBrk="1" fontAlgn="base" hangingPunct="1">
              <a:spcBef>
                <a:spcPct val="20000"/>
              </a:spcBef>
              <a:spcAft>
                <a:spcPct val="0"/>
              </a:spcAft>
              <a:buClr>
                <a:srgbClr val="00783C"/>
              </a:buClr>
              <a:buChar char="»"/>
              <a:defRPr sz="1600">
                <a:solidFill>
                  <a:schemeClr val="tx1"/>
                </a:solidFill>
                <a:latin typeface="+mn-lt"/>
              </a:defRPr>
            </a:lvl6pPr>
            <a:lvl7pPr marL="2971726" indent="-228594" algn="l" rtl="0" eaLnBrk="1" fontAlgn="base" hangingPunct="1">
              <a:spcBef>
                <a:spcPct val="20000"/>
              </a:spcBef>
              <a:spcAft>
                <a:spcPct val="0"/>
              </a:spcAft>
              <a:buClr>
                <a:srgbClr val="00783C"/>
              </a:buClr>
              <a:buChar char="»"/>
              <a:defRPr sz="1600">
                <a:solidFill>
                  <a:schemeClr val="tx1"/>
                </a:solidFill>
                <a:latin typeface="+mn-lt"/>
              </a:defRPr>
            </a:lvl7pPr>
            <a:lvl8pPr marL="3428914" indent="-228594" algn="l" rtl="0" eaLnBrk="1" fontAlgn="base" hangingPunct="1">
              <a:spcBef>
                <a:spcPct val="20000"/>
              </a:spcBef>
              <a:spcAft>
                <a:spcPct val="0"/>
              </a:spcAft>
              <a:buClr>
                <a:srgbClr val="00783C"/>
              </a:buClr>
              <a:buChar char="»"/>
              <a:defRPr sz="1600">
                <a:solidFill>
                  <a:schemeClr val="tx1"/>
                </a:solidFill>
                <a:latin typeface="+mn-lt"/>
              </a:defRPr>
            </a:lvl8pPr>
            <a:lvl9pPr marL="3886103" indent="-228594" algn="l" rtl="0" eaLnBrk="1" fontAlgn="base" hangingPunct="1">
              <a:spcBef>
                <a:spcPct val="20000"/>
              </a:spcBef>
              <a:spcAft>
                <a:spcPct val="0"/>
              </a:spcAft>
              <a:buClr>
                <a:srgbClr val="00783C"/>
              </a:buClr>
              <a:buChar char="»"/>
              <a:defRPr sz="1600">
                <a:solidFill>
                  <a:schemeClr val="tx1"/>
                </a:solidFill>
                <a:latin typeface="+mn-lt"/>
              </a:defRPr>
            </a:lvl9pPr>
          </a:lstStyle>
          <a:p>
            <a:pPr marL="0" indent="0"/>
            <a:r>
              <a:rPr lang="en-US" sz="1050" b="0" ker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https://treasury.worldbank.org/en/about/unit/treasury/ibrd-financial-products</a:t>
            </a:r>
          </a:p>
        </p:txBody>
      </p:sp>
      <p:sp>
        <p:nvSpPr>
          <p:cNvPr id="2" name="Flowchart: Card 1">
            <a:extLst>
              <a:ext uri="{FF2B5EF4-FFF2-40B4-BE49-F238E27FC236}">
                <a16:creationId xmlns:a16="http://schemas.microsoft.com/office/drawing/2014/main" id="{8A3DED32-A37C-EDDA-678F-248916021F44}"/>
              </a:ext>
            </a:extLst>
          </p:cNvPr>
          <p:cNvSpPr/>
          <p:nvPr/>
        </p:nvSpPr>
        <p:spPr bwMode="auto">
          <a:xfrm>
            <a:off x="7733489" y="1731523"/>
            <a:ext cx="4458511" cy="5126477"/>
          </a:xfrm>
          <a:prstGeom prst="flowChartPunchedCard">
            <a:avLst/>
          </a:prstGeom>
          <a:blipFill>
            <a:blip r:embed="rId2" cstate="print">
              <a:extLst>
                <a:ext uri="{28A0092B-C50C-407E-A947-70E740481C1C}">
                  <a14:useLocalDpi xmlns:a14="http://schemas.microsoft.com/office/drawing/2010/main"/>
                </a:ext>
              </a:extLst>
            </a:blip>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lang="en-US"/>
          </a:p>
        </p:txBody>
      </p:sp>
    </p:spTree>
    <p:extLst>
      <p:ext uri="{BB962C8B-B14F-4D97-AF65-F5344CB8AC3E}">
        <p14:creationId xmlns:p14="http://schemas.microsoft.com/office/powerpoint/2010/main" val="223077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B642A1-DC62-7BC7-FC45-3392D6813BA4}"/>
              </a:ext>
            </a:extLst>
          </p:cNvPr>
          <p:cNvPicPr>
            <a:picLocks noChangeAspect="1"/>
          </p:cNvPicPr>
          <p:nvPr/>
        </p:nvPicPr>
        <p:blipFill>
          <a:blip r:embed="rId3" cstate="print">
            <a:extLst>
              <a:ext uri="{28A0092B-C50C-407E-A947-70E740481C1C}">
                <a14:useLocalDpi xmlns:a14="http://schemas.microsoft.com/office/drawing/2010/main"/>
              </a:ext>
            </a:extLst>
          </a:blip>
          <a:srcRect l="39690" r="29144"/>
          <a:stretch>
            <a:fillRect/>
          </a:stretch>
        </p:blipFill>
        <p:spPr>
          <a:xfrm>
            <a:off x="8434873" y="0"/>
            <a:ext cx="3799791" cy="6858000"/>
          </a:xfrm>
          <a:prstGeom prst="rect">
            <a:avLst/>
          </a:prstGeom>
        </p:spPr>
      </p:pic>
      <p:sp>
        <p:nvSpPr>
          <p:cNvPr id="21" name="Freeform: Shape 20">
            <a:extLst>
              <a:ext uri="{FF2B5EF4-FFF2-40B4-BE49-F238E27FC236}">
                <a16:creationId xmlns:a16="http://schemas.microsoft.com/office/drawing/2014/main" id="{D734FD67-1B29-4D0D-75C8-FD4827AE9DE4}"/>
              </a:ext>
            </a:extLst>
          </p:cNvPr>
          <p:cNvSpPr/>
          <p:nvPr/>
        </p:nvSpPr>
        <p:spPr bwMode="auto">
          <a:xfrm>
            <a:off x="0" y="0"/>
            <a:ext cx="10116002" cy="1660826"/>
          </a:xfrm>
          <a:custGeom>
            <a:avLst/>
            <a:gdLst>
              <a:gd name="connsiteX0" fmla="*/ 0 w 10116002"/>
              <a:gd name="connsiteY0" fmla="*/ 0 h 1660826"/>
              <a:gd name="connsiteX1" fmla="*/ 10116002 w 10116002"/>
              <a:gd name="connsiteY1" fmla="*/ 0 h 1660826"/>
              <a:gd name="connsiteX2" fmla="*/ 8457518 w 10116002"/>
              <a:gd name="connsiteY2" fmla="*/ 1660826 h 1660826"/>
              <a:gd name="connsiteX3" fmla="*/ 0 w 10116002"/>
              <a:gd name="connsiteY3" fmla="*/ 1660826 h 1660826"/>
              <a:gd name="connsiteX4" fmla="*/ 0 w 10116002"/>
              <a:gd name="connsiteY4" fmla="*/ 0 h 1660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6002" h="1660826">
                <a:moveTo>
                  <a:pt x="0" y="0"/>
                </a:moveTo>
                <a:lnTo>
                  <a:pt x="10116002" y="0"/>
                </a:lnTo>
                <a:lnTo>
                  <a:pt x="8457518" y="1660826"/>
                </a:lnTo>
                <a:lnTo>
                  <a:pt x="0" y="1660826"/>
                </a:lnTo>
                <a:lnTo>
                  <a:pt x="0" y="0"/>
                </a:lnTo>
                <a:close/>
              </a:path>
            </a:pathLst>
          </a:custGeom>
          <a:solidFill>
            <a:srgbClr val="09567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22" name="Rectangle 21">
            <a:extLst>
              <a:ext uri="{FF2B5EF4-FFF2-40B4-BE49-F238E27FC236}">
                <a16:creationId xmlns:a16="http://schemas.microsoft.com/office/drawing/2014/main" id="{31F63B41-B1BA-8E5D-2C42-6E03D009CF31}"/>
              </a:ext>
            </a:extLst>
          </p:cNvPr>
          <p:cNvSpPr/>
          <p:nvPr/>
        </p:nvSpPr>
        <p:spPr bwMode="auto">
          <a:xfrm>
            <a:off x="0" y="0"/>
            <a:ext cx="12192000" cy="144983"/>
          </a:xfrm>
          <a:prstGeom prst="rect">
            <a:avLst/>
          </a:prstGeom>
          <a:solidFill>
            <a:srgbClr val="09567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2" name="Slide Number Placeholder 1">
            <a:extLst>
              <a:ext uri="{FF2B5EF4-FFF2-40B4-BE49-F238E27FC236}">
                <a16:creationId xmlns:a16="http://schemas.microsoft.com/office/drawing/2014/main" id="{A7DC8F7E-558C-4995-337D-0C07BF54A991}"/>
              </a:ext>
            </a:extLst>
          </p:cNvPr>
          <p:cNvSpPr>
            <a:spLocks noGrp="1"/>
          </p:cNvSpPr>
          <p:nvPr>
            <p:ph type="sldNum" sz="quarter" idx="12"/>
          </p:nvPr>
        </p:nvSpPr>
        <p:spPr/>
        <p:txBody>
          <a:bodyPr/>
          <a:lstStyle/>
          <a:p>
            <a:fld id="{FCBB8D61-9AE8-405F-854E-38A68421BEF6}" type="slidenum">
              <a:rPr lang="en-US" altLang="en-US" smtClean="0"/>
              <a:pPr/>
              <a:t>9</a:t>
            </a:fld>
            <a:endParaRPr lang="en-US" altLang="en-US"/>
          </a:p>
        </p:txBody>
      </p:sp>
      <p:sp>
        <p:nvSpPr>
          <p:cNvPr id="6" name="Text Placeholder 5">
            <a:extLst>
              <a:ext uri="{FF2B5EF4-FFF2-40B4-BE49-F238E27FC236}">
                <a16:creationId xmlns:a16="http://schemas.microsoft.com/office/drawing/2014/main" id="{7FA7E160-8285-C558-5D72-FFDAFAF7ECD8}"/>
              </a:ext>
            </a:extLst>
          </p:cNvPr>
          <p:cNvSpPr>
            <a:spLocks noGrp="1"/>
          </p:cNvSpPr>
          <p:nvPr>
            <p:ph type="body" sz="quarter" idx="16"/>
          </p:nvPr>
        </p:nvSpPr>
        <p:spPr>
          <a:xfrm>
            <a:off x="434026" y="1876425"/>
            <a:ext cx="7963525" cy="4269133"/>
          </a:xfrm>
        </p:spPr>
        <p:txBody>
          <a:bodyPr/>
          <a:lstStyle/>
          <a:p>
            <a:pPr marL="0" indent="0">
              <a:buNone/>
            </a:pPr>
            <a:r>
              <a:rPr lang="en-US" b="1" dirty="0"/>
              <a:t>(1) Policy &amp; sector reform support</a:t>
            </a:r>
            <a:endParaRPr lang="en-US" dirty="0"/>
          </a:p>
          <a:p>
            <a:pPr marL="512763" lvl="1" indent="-168275"/>
            <a:r>
              <a:rPr lang="en-US" sz="1400" dirty="0"/>
              <a:t>Help the government implement reforms that make projects bankable (procurement, SOE governance, tariff frameworks, freight logistics performance, etc.).</a:t>
            </a:r>
          </a:p>
          <a:p>
            <a:pPr marL="512763" lvl="1" indent="-168275"/>
            <a:r>
              <a:rPr lang="en-US" sz="1400" dirty="0"/>
              <a:t>Convene government + regulators + investors to align the “rules of the game.”</a:t>
            </a:r>
          </a:p>
          <a:p>
            <a:pPr marL="344488" lvl="1" indent="0">
              <a:buNone/>
            </a:pPr>
            <a:endParaRPr lang="en-US" sz="1400" dirty="0"/>
          </a:p>
          <a:p>
            <a:pPr marL="0" indent="0">
              <a:buNone/>
            </a:pPr>
            <a:r>
              <a:rPr lang="en-US" b="1" dirty="0"/>
              <a:t>(2) Public sector finance for strategic gaps, multilateral lending and contingent financing</a:t>
            </a:r>
            <a:endParaRPr lang="en-US" dirty="0"/>
          </a:p>
          <a:p>
            <a:pPr marL="512763" lvl="1" indent="-168275"/>
            <a:r>
              <a:rPr lang="en-US" sz="1400" dirty="0"/>
              <a:t>Targeted lending for public goods (resilience, safety, maintenance backlogs, corridors) that private capital won’t fully fund.</a:t>
            </a:r>
          </a:p>
          <a:p>
            <a:pPr marL="512763" lvl="1" indent="-168275"/>
            <a:r>
              <a:rPr lang="en-US" sz="1400" dirty="0"/>
              <a:t>Use multilateral funding  and contingent credit lines for gaps and quasi credit enhancement, or project cash flow, or investment protection </a:t>
            </a:r>
          </a:p>
          <a:p>
            <a:pPr marL="0" indent="0">
              <a:buNone/>
            </a:pPr>
            <a:endParaRPr lang="en-US" dirty="0"/>
          </a:p>
        </p:txBody>
      </p:sp>
      <p:sp>
        <p:nvSpPr>
          <p:cNvPr id="4" name="Title 3">
            <a:extLst>
              <a:ext uri="{FF2B5EF4-FFF2-40B4-BE49-F238E27FC236}">
                <a16:creationId xmlns:a16="http://schemas.microsoft.com/office/drawing/2014/main" id="{581822EE-BADC-0A89-41AA-44B2612D251F}"/>
              </a:ext>
            </a:extLst>
          </p:cNvPr>
          <p:cNvSpPr>
            <a:spLocks noGrp="1"/>
          </p:cNvSpPr>
          <p:nvPr>
            <p:ph type="title"/>
          </p:nvPr>
        </p:nvSpPr>
        <p:spPr>
          <a:xfrm>
            <a:off x="2220686" y="205202"/>
            <a:ext cx="6176865" cy="1299747"/>
          </a:xfrm>
        </p:spPr>
        <p:txBody>
          <a:bodyPr/>
          <a:lstStyle/>
          <a:p>
            <a:r>
              <a:rPr lang="en-US" dirty="0"/>
              <a:t>Policy Reform and public sector financing</a:t>
            </a:r>
          </a:p>
        </p:txBody>
      </p:sp>
      <p:sp>
        <p:nvSpPr>
          <p:cNvPr id="9" name="Oval 8">
            <a:extLst>
              <a:ext uri="{FF2B5EF4-FFF2-40B4-BE49-F238E27FC236}">
                <a16:creationId xmlns:a16="http://schemas.microsoft.com/office/drawing/2014/main" id="{E5488B32-A844-C18A-05AE-FCF352A3EBB2}"/>
              </a:ext>
            </a:extLst>
          </p:cNvPr>
          <p:cNvSpPr/>
          <p:nvPr/>
        </p:nvSpPr>
        <p:spPr>
          <a:xfrm>
            <a:off x="1161516" y="607580"/>
            <a:ext cx="828516" cy="82851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1</a:t>
            </a:r>
          </a:p>
        </p:txBody>
      </p:sp>
      <p:pic>
        <p:nvPicPr>
          <p:cNvPr id="5" name="Graphic 4">
            <a:extLst>
              <a:ext uri="{FF2B5EF4-FFF2-40B4-BE49-F238E27FC236}">
                <a16:creationId xmlns:a16="http://schemas.microsoft.com/office/drawing/2014/main" id="{B12DC720-8191-B6B3-76DE-B7D5E00536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813" y="490715"/>
            <a:ext cx="945381" cy="945381"/>
          </a:xfrm>
          <a:prstGeom prst="rect">
            <a:avLst/>
          </a:prstGeom>
        </p:spPr>
      </p:pic>
      <p:pic>
        <p:nvPicPr>
          <p:cNvPr id="8" name="Picture 7">
            <a:extLst>
              <a:ext uri="{FF2B5EF4-FFF2-40B4-BE49-F238E27FC236}">
                <a16:creationId xmlns:a16="http://schemas.microsoft.com/office/drawing/2014/main" id="{28659043-3A5B-3D2E-74AE-0FE7AE2246B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948334" y="6330236"/>
            <a:ext cx="2032688" cy="3976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2135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41780-33D4-76A1-7B65-61A73A0EA01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8F6E3FE-013F-04A1-2C7C-EDFAFB79762B}"/>
              </a:ext>
            </a:extLst>
          </p:cNvPr>
          <p:cNvPicPr>
            <a:picLocks noChangeAspect="1"/>
          </p:cNvPicPr>
          <p:nvPr/>
        </p:nvPicPr>
        <p:blipFill>
          <a:blip r:embed="rId3" cstate="print">
            <a:extLst>
              <a:ext uri="{28A0092B-C50C-407E-A947-70E740481C1C}">
                <a14:useLocalDpi xmlns:a14="http://schemas.microsoft.com/office/drawing/2010/main"/>
              </a:ext>
            </a:extLst>
          </a:blip>
          <a:srcRect l="1242" r="70336"/>
          <a:stretch>
            <a:fillRect/>
          </a:stretch>
        </p:blipFill>
        <p:spPr>
          <a:xfrm>
            <a:off x="8434873" y="0"/>
            <a:ext cx="3799791" cy="6858000"/>
          </a:xfrm>
          <a:prstGeom prst="rect">
            <a:avLst/>
          </a:prstGeom>
        </p:spPr>
      </p:pic>
      <p:sp>
        <p:nvSpPr>
          <p:cNvPr id="21" name="Freeform: Shape 20">
            <a:extLst>
              <a:ext uri="{FF2B5EF4-FFF2-40B4-BE49-F238E27FC236}">
                <a16:creationId xmlns:a16="http://schemas.microsoft.com/office/drawing/2014/main" id="{5B832307-592F-B603-D218-CFAB16B6BAB3}"/>
              </a:ext>
            </a:extLst>
          </p:cNvPr>
          <p:cNvSpPr/>
          <p:nvPr/>
        </p:nvSpPr>
        <p:spPr bwMode="auto">
          <a:xfrm>
            <a:off x="0" y="0"/>
            <a:ext cx="10116002" cy="1660826"/>
          </a:xfrm>
          <a:custGeom>
            <a:avLst/>
            <a:gdLst>
              <a:gd name="connsiteX0" fmla="*/ 0 w 10116002"/>
              <a:gd name="connsiteY0" fmla="*/ 0 h 1660826"/>
              <a:gd name="connsiteX1" fmla="*/ 10116002 w 10116002"/>
              <a:gd name="connsiteY1" fmla="*/ 0 h 1660826"/>
              <a:gd name="connsiteX2" fmla="*/ 8457518 w 10116002"/>
              <a:gd name="connsiteY2" fmla="*/ 1660826 h 1660826"/>
              <a:gd name="connsiteX3" fmla="*/ 0 w 10116002"/>
              <a:gd name="connsiteY3" fmla="*/ 1660826 h 1660826"/>
              <a:gd name="connsiteX4" fmla="*/ 0 w 10116002"/>
              <a:gd name="connsiteY4" fmla="*/ 0 h 1660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6002" h="1660826">
                <a:moveTo>
                  <a:pt x="0" y="0"/>
                </a:moveTo>
                <a:lnTo>
                  <a:pt x="10116002" y="0"/>
                </a:lnTo>
                <a:lnTo>
                  <a:pt x="8457518" y="1660826"/>
                </a:lnTo>
                <a:lnTo>
                  <a:pt x="0" y="1660826"/>
                </a:lnTo>
                <a:lnTo>
                  <a:pt x="0" y="0"/>
                </a:lnTo>
                <a:close/>
              </a:path>
            </a:pathLst>
          </a:custGeom>
          <a:solidFill>
            <a:srgbClr val="0C77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dirty="0">
              <a:ln>
                <a:noFill/>
              </a:ln>
              <a:solidFill>
                <a:schemeClr val="tx1"/>
              </a:solidFill>
              <a:effectLst/>
              <a:latin typeface="Trebuchet MS" pitchFamily="34" charset="0"/>
              <a:cs typeface="Times New Roman" pitchFamily="18" charset="0"/>
            </a:endParaRPr>
          </a:p>
        </p:txBody>
      </p:sp>
      <p:sp>
        <p:nvSpPr>
          <p:cNvPr id="22" name="Rectangle 21">
            <a:extLst>
              <a:ext uri="{FF2B5EF4-FFF2-40B4-BE49-F238E27FC236}">
                <a16:creationId xmlns:a16="http://schemas.microsoft.com/office/drawing/2014/main" id="{A7F6E300-24B9-3902-617D-A25B1E7E628F}"/>
              </a:ext>
            </a:extLst>
          </p:cNvPr>
          <p:cNvSpPr/>
          <p:nvPr/>
        </p:nvSpPr>
        <p:spPr bwMode="auto">
          <a:xfrm>
            <a:off x="0" y="0"/>
            <a:ext cx="12192000" cy="144983"/>
          </a:xfrm>
          <a:prstGeom prst="rect">
            <a:avLst/>
          </a:prstGeom>
          <a:solidFill>
            <a:srgbClr val="0C77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2" name="Slide Number Placeholder 1">
            <a:extLst>
              <a:ext uri="{FF2B5EF4-FFF2-40B4-BE49-F238E27FC236}">
                <a16:creationId xmlns:a16="http://schemas.microsoft.com/office/drawing/2014/main" id="{1D4BEB8E-17FB-28AA-6941-D034138D7393}"/>
              </a:ext>
            </a:extLst>
          </p:cNvPr>
          <p:cNvSpPr>
            <a:spLocks noGrp="1"/>
          </p:cNvSpPr>
          <p:nvPr>
            <p:ph type="sldNum" sz="quarter" idx="12"/>
          </p:nvPr>
        </p:nvSpPr>
        <p:spPr/>
        <p:txBody>
          <a:bodyPr/>
          <a:lstStyle/>
          <a:p>
            <a:fld id="{FCBB8D61-9AE8-405F-854E-38A68421BEF6}" type="slidenum">
              <a:rPr lang="en-US" altLang="en-US" smtClean="0"/>
              <a:pPr/>
              <a:t>10</a:t>
            </a:fld>
            <a:endParaRPr lang="en-US" altLang="en-US"/>
          </a:p>
        </p:txBody>
      </p:sp>
      <p:sp>
        <p:nvSpPr>
          <p:cNvPr id="4" name="Title 3">
            <a:extLst>
              <a:ext uri="{FF2B5EF4-FFF2-40B4-BE49-F238E27FC236}">
                <a16:creationId xmlns:a16="http://schemas.microsoft.com/office/drawing/2014/main" id="{0C413C26-77FE-3E8C-5C80-78854EB69BC7}"/>
              </a:ext>
            </a:extLst>
          </p:cNvPr>
          <p:cNvSpPr>
            <a:spLocks noGrp="1"/>
          </p:cNvSpPr>
          <p:nvPr>
            <p:ph type="title"/>
          </p:nvPr>
        </p:nvSpPr>
        <p:spPr>
          <a:xfrm>
            <a:off x="2220686" y="205202"/>
            <a:ext cx="6615404" cy="1299747"/>
          </a:xfrm>
        </p:spPr>
        <p:txBody>
          <a:bodyPr/>
          <a:lstStyle/>
          <a:p>
            <a:r>
              <a:rPr lang="en-US" dirty="0"/>
              <a:t>Mobilization + private solutions + transaction advisory</a:t>
            </a:r>
          </a:p>
        </p:txBody>
      </p:sp>
      <p:sp>
        <p:nvSpPr>
          <p:cNvPr id="9" name="Oval 8">
            <a:extLst>
              <a:ext uri="{FF2B5EF4-FFF2-40B4-BE49-F238E27FC236}">
                <a16:creationId xmlns:a16="http://schemas.microsoft.com/office/drawing/2014/main" id="{8AF61D9D-F26C-20B2-A119-C350BED572C2}"/>
              </a:ext>
            </a:extLst>
          </p:cNvPr>
          <p:cNvSpPr/>
          <p:nvPr/>
        </p:nvSpPr>
        <p:spPr>
          <a:xfrm>
            <a:off x="1161516" y="607580"/>
            <a:ext cx="828516" cy="828516"/>
          </a:xfrm>
          <a:prstGeom prst="ellipse">
            <a:avLst/>
          </a:prstGeom>
          <a:solidFill>
            <a:srgbClr val="5EC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2</a:t>
            </a:r>
          </a:p>
        </p:txBody>
      </p:sp>
      <p:pic>
        <p:nvPicPr>
          <p:cNvPr id="8" name="Picture 7">
            <a:extLst>
              <a:ext uri="{FF2B5EF4-FFF2-40B4-BE49-F238E27FC236}">
                <a16:creationId xmlns:a16="http://schemas.microsoft.com/office/drawing/2014/main" id="{753A3C2C-3C76-C603-6C96-FF42BAC0D7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48334" y="6330236"/>
            <a:ext cx="2032688" cy="397655"/>
          </a:xfrm>
          <a:prstGeom prst="rect">
            <a:avLst/>
          </a:prstGeom>
          <a:effectLst>
            <a:outerShdw blurRad="50800" dist="38100" dir="2700000" algn="tl" rotWithShape="0">
              <a:prstClr val="black">
                <a:alpha val="40000"/>
              </a:prstClr>
            </a:outerShdw>
          </a:effectLst>
        </p:spPr>
      </p:pic>
      <p:pic>
        <p:nvPicPr>
          <p:cNvPr id="10" name="Graphic 9">
            <a:extLst>
              <a:ext uri="{FF2B5EF4-FFF2-40B4-BE49-F238E27FC236}">
                <a16:creationId xmlns:a16="http://schemas.microsoft.com/office/drawing/2014/main" id="{C79C5D52-AB38-72D8-8BDD-5CFE4F15DC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6760" y="490715"/>
            <a:ext cx="894839" cy="894839"/>
          </a:xfrm>
          <a:prstGeom prst="rect">
            <a:avLst/>
          </a:prstGeom>
        </p:spPr>
      </p:pic>
      <p:sp>
        <p:nvSpPr>
          <p:cNvPr id="12" name="Text Placeholder 11">
            <a:extLst>
              <a:ext uri="{FF2B5EF4-FFF2-40B4-BE49-F238E27FC236}">
                <a16:creationId xmlns:a16="http://schemas.microsoft.com/office/drawing/2014/main" id="{770AE577-3EFC-6FAD-79B4-A87FEE2B4295}"/>
              </a:ext>
            </a:extLst>
          </p:cNvPr>
          <p:cNvSpPr>
            <a:spLocks noGrp="1"/>
          </p:cNvSpPr>
          <p:nvPr>
            <p:ph type="body" sz="quarter" idx="16"/>
          </p:nvPr>
        </p:nvSpPr>
        <p:spPr>
          <a:xfrm>
            <a:off x="434026" y="1876425"/>
            <a:ext cx="7413019" cy="4269133"/>
          </a:xfrm>
        </p:spPr>
        <p:txBody>
          <a:bodyPr/>
          <a:lstStyle/>
          <a:p>
            <a:pPr marL="0" indent="0">
              <a:buNone/>
            </a:pPr>
            <a:r>
              <a:rPr lang="en-US" b="1" dirty="0"/>
              <a:t>The private sector arm of multilateral development institutions  can act as a  bridge to the private market by</a:t>
            </a:r>
          </a:p>
          <a:p>
            <a:r>
              <a:rPr lang="en-US" dirty="0"/>
              <a:t>Investing in commercially viable projects and PPPs; supports structuring and bankability.</a:t>
            </a:r>
          </a:p>
          <a:p>
            <a:r>
              <a:rPr lang="en-US" dirty="0"/>
              <a:t>Mobilizing capital alongside (syndication and co-lending structures; speak generally if you’re not naming a specific program).</a:t>
            </a:r>
          </a:p>
          <a:p>
            <a:r>
              <a:rPr lang="en-US" dirty="0"/>
              <a:t>Helping develop capital market approaches </a:t>
            </a:r>
          </a:p>
          <a:p>
            <a:endParaRPr lang="en-US" dirty="0"/>
          </a:p>
        </p:txBody>
      </p:sp>
    </p:spTree>
    <p:extLst>
      <p:ext uri="{BB962C8B-B14F-4D97-AF65-F5344CB8AC3E}">
        <p14:creationId xmlns:p14="http://schemas.microsoft.com/office/powerpoint/2010/main" val="217592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142E4-C4F1-11B3-C2CE-4FCF3D7F235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43A968F-4EF9-693E-7C8D-27DB52F2EACD}"/>
              </a:ext>
            </a:extLst>
          </p:cNvPr>
          <p:cNvPicPr>
            <a:picLocks noChangeAspect="1"/>
          </p:cNvPicPr>
          <p:nvPr/>
        </p:nvPicPr>
        <p:blipFill>
          <a:blip r:embed="rId3" cstate="print">
            <a:extLst>
              <a:ext uri="{28A0092B-C50C-407E-A947-70E740481C1C}">
                <a14:useLocalDpi xmlns:a14="http://schemas.microsoft.com/office/drawing/2010/main"/>
              </a:ext>
            </a:extLst>
          </a:blip>
          <a:srcRect l="34800" r="39040"/>
          <a:stretch>
            <a:fillRect/>
          </a:stretch>
        </p:blipFill>
        <p:spPr>
          <a:xfrm>
            <a:off x="8434873" y="0"/>
            <a:ext cx="3799791" cy="6858000"/>
          </a:xfrm>
          <a:prstGeom prst="rect">
            <a:avLst/>
          </a:prstGeom>
        </p:spPr>
      </p:pic>
      <p:sp>
        <p:nvSpPr>
          <p:cNvPr id="21" name="Freeform: Shape 20">
            <a:extLst>
              <a:ext uri="{FF2B5EF4-FFF2-40B4-BE49-F238E27FC236}">
                <a16:creationId xmlns:a16="http://schemas.microsoft.com/office/drawing/2014/main" id="{4C7FE8D2-5357-E957-0C5D-8D9D311E42C1}"/>
              </a:ext>
            </a:extLst>
          </p:cNvPr>
          <p:cNvSpPr/>
          <p:nvPr/>
        </p:nvSpPr>
        <p:spPr bwMode="auto">
          <a:xfrm>
            <a:off x="0" y="0"/>
            <a:ext cx="10116002" cy="1660826"/>
          </a:xfrm>
          <a:custGeom>
            <a:avLst/>
            <a:gdLst>
              <a:gd name="connsiteX0" fmla="*/ 0 w 10116002"/>
              <a:gd name="connsiteY0" fmla="*/ 0 h 1660826"/>
              <a:gd name="connsiteX1" fmla="*/ 10116002 w 10116002"/>
              <a:gd name="connsiteY1" fmla="*/ 0 h 1660826"/>
              <a:gd name="connsiteX2" fmla="*/ 8457518 w 10116002"/>
              <a:gd name="connsiteY2" fmla="*/ 1660826 h 1660826"/>
              <a:gd name="connsiteX3" fmla="*/ 0 w 10116002"/>
              <a:gd name="connsiteY3" fmla="*/ 1660826 h 1660826"/>
              <a:gd name="connsiteX4" fmla="*/ 0 w 10116002"/>
              <a:gd name="connsiteY4" fmla="*/ 0 h 1660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6002" h="1660826">
                <a:moveTo>
                  <a:pt x="0" y="0"/>
                </a:moveTo>
                <a:lnTo>
                  <a:pt x="10116002" y="0"/>
                </a:lnTo>
                <a:lnTo>
                  <a:pt x="8457518" y="1660826"/>
                </a:lnTo>
                <a:lnTo>
                  <a:pt x="0" y="1660826"/>
                </a:lnTo>
                <a:lnTo>
                  <a:pt x="0" y="0"/>
                </a:lnTo>
                <a:close/>
              </a:path>
            </a:pathLst>
          </a:custGeom>
          <a:solidFill>
            <a:srgbClr val="12B2E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dirty="0">
              <a:ln>
                <a:noFill/>
              </a:ln>
              <a:solidFill>
                <a:schemeClr val="tx1"/>
              </a:solidFill>
              <a:effectLst/>
              <a:latin typeface="Trebuchet MS" pitchFamily="34" charset="0"/>
              <a:cs typeface="Times New Roman" pitchFamily="18" charset="0"/>
            </a:endParaRPr>
          </a:p>
        </p:txBody>
      </p:sp>
      <p:sp>
        <p:nvSpPr>
          <p:cNvPr id="22" name="Rectangle 21">
            <a:extLst>
              <a:ext uri="{FF2B5EF4-FFF2-40B4-BE49-F238E27FC236}">
                <a16:creationId xmlns:a16="http://schemas.microsoft.com/office/drawing/2014/main" id="{1448A222-DCBD-E32C-ACA2-84C7AF73FDC6}"/>
              </a:ext>
            </a:extLst>
          </p:cNvPr>
          <p:cNvSpPr/>
          <p:nvPr/>
        </p:nvSpPr>
        <p:spPr bwMode="auto">
          <a:xfrm>
            <a:off x="0" y="0"/>
            <a:ext cx="12192000" cy="144983"/>
          </a:xfrm>
          <a:prstGeom prst="rect">
            <a:avLst/>
          </a:prstGeom>
          <a:solidFill>
            <a:srgbClr val="12B2E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2" name="Slide Number Placeholder 1">
            <a:extLst>
              <a:ext uri="{FF2B5EF4-FFF2-40B4-BE49-F238E27FC236}">
                <a16:creationId xmlns:a16="http://schemas.microsoft.com/office/drawing/2014/main" id="{EBE4C134-8A30-37E4-5DF9-9DCCC5883323}"/>
              </a:ext>
            </a:extLst>
          </p:cNvPr>
          <p:cNvSpPr>
            <a:spLocks noGrp="1"/>
          </p:cNvSpPr>
          <p:nvPr>
            <p:ph type="sldNum" sz="quarter" idx="12"/>
          </p:nvPr>
        </p:nvSpPr>
        <p:spPr/>
        <p:txBody>
          <a:bodyPr/>
          <a:lstStyle/>
          <a:p>
            <a:fld id="{FCBB8D61-9AE8-405F-854E-38A68421BEF6}" type="slidenum">
              <a:rPr lang="en-US" altLang="en-US" smtClean="0"/>
              <a:pPr/>
              <a:t>11</a:t>
            </a:fld>
            <a:endParaRPr lang="en-US" altLang="en-US"/>
          </a:p>
        </p:txBody>
      </p:sp>
      <p:sp>
        <p:nvSpPr>
          <p:cNvPr id="4" name="Title 3">
            <a:extLst>
              <a:ext uri="{FF2B5EF4-FFF2-40B4-BE49-F238E27FC236}">
                <a16:creationId xmlns:a16="http://schemas.microsoft.com/office/drawing/2014/main" id="{9B213D2E-6E13-B992-3AC9-7A77C26FF348}"/>
              </a:ext>
            </a:extLst>
          </p:cNvPr>
          <p:cNvSpPr>
            <a:spLocks noGrp="1"/>
          </p:cNvSpPr>
          <p:nvPr>
            <p:ph type="title"/>
          </p:nvPr>
        </p:nvSpPr>
        <p:spPr>
          <a:xfrm>
            <a:off x="2220686" y="205202"/>
            <a:ext cx="6615404" cy="1299747"/>
          </a:xfrm>
        </p:spPr>
        <p:txBody>
          <a:bodyPr/>
          <a:lstStyle/>
          <a:p>
            <a:r>
              <a:rPr lang="en-US" dirty="0"/>
              <a:t>Political risk insurance + credit enhancement to lower pricing</a:t>
            </a:r>
          </a:p>
        </p:txBody>
      </p:sp>
      <p:sp>
        <p:nvSpPr>
          <p:cNvPr id="9" name="Oval 8">
            <a:extLst>
              <a:ext uri="{FF2B5EF4-FFF2-40B4-BE49-F238E27FC236}">
                <a16:creationId xmlns:a16="http://schemas.microsoft.com/office/drawing/2014/main" id="{3AC1FA64-353F-0321-E144-E6D1FCC635FD}"/>
              </a:ext>
            </a:extLst>
          </p:cNvPr>
          <p:cNvSpPr/>
          <p:nvPr/>
        </p:nvSpPr>
        <p:spPr>
          <a:xfrm>
            <a:off x="1161516" y="607580"/>
            <a:ext cx="828516" cy="828516"/>
          </a:xfrm>
          <a:prstGeom prst="ellipse">
            <a:avLst/>
          </a:prstGeom>
          <a:solidFill>
            <a:srgbClr val="BFE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3</a:t>
            </a:r>
          </a:p>
        </p:txBody>
      </p:sp>
      <p:pic>
        <p:nvPicPr>
          <p:cNvPr id="8" name="Picture 7">
            <a:extLst>
              <a:ext uri="{FF2B5EF4-FFF2-40B4-BE49-F238E27FC236}">
                <a16:creationId xmlns:a16="http://schemas.microsoft.com/office/drawing/2014/main" id="{A6BE4CE7-6C42-6C78-775D-F0CAA0ADE8C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48334" y="6330236"/>
            <a:ext cx="2032688" cy="397655"/>
          </a:xfrm>
          <a:prstGeom prst="rect">
            <a:avLst/>
          </a:prstGeom>
          <a:effectLst>
            <a:outerShdw blurRad="50800" dist="38100" dir="2700000" algn="tl" rotWithShape="0">
              <a:prstClr val="black">
                <a:alpha val="40000"/>
              </a:prstClr>
            </a:outerShdw>
          </a:effectLst>
        </p:spPr>
      </p:pic>
      <p:pic>
        <p:nvPicPr>
          <p:cNvPr id="11" name="Graphic 10">
            <a:extLst>
              <a:ext uri="{FF2B5EF4-FFF2-40B4-BE49-F238E27FC236}">
                <a16:creationId xmlns:a16="http://schemas.microsoft.com/office/drawing/2014/main" id="{B8808FC2-632D-77F8-6C09-62F594BFD4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0178" y="588671"/>
            <a:ext cx="833428" cy="833428"/>
          </a:xfrm>
          <a:prstGeom prst="rect">
            <a:avLst/>
          </a:prstGeom>
        </p:spPr>
      </p:pic>
      <p:sp>
        <p:nvSpPr>
          <p:cNvPr id="14" name="Text Placeholder 13">
            <a:extLst>
              <a:ext uri="{FF2B5EF4-FFF2-40B4-BE49-F238E27FC236}">
                <a16:creationId xmlns:a16="http://schemas.microsoft.com/office/drawing/2014/main" id="{DDDECFC1-0574-E953-C997-C7302CAAF66D}"/>
              </a:ext>
            </a:extLst>
          </p:cNvPr>
          <p:cNvSpPr>
            <a:spLocks noGrp="1"/>
          </p:cNvSpPr>
          <p:nvPr>
            <p:ph type="body" sz="quarter" idx="16"/>
          </p:nvPr>
        </p:nvSpPr>
        <p:spPr>
          <a:xfrm>
            <a:off x="434026" y="1876425"/>
            <a:ext cx="7692937" cy="4269133"/>
          </a:xfrm>
        </p:spPr>
        <p:txBody>
          <a:bodyPr/>
          <a:lstStyle/>
          <a:p>
            <a:r>
              <a:rPr lang="en-US" dirty="0"/>
              <a:t>The value proposition of the guarantees offered by multilateral development institutions is to de-risk “non-commercial” risks that constrain long-term investors. </a:t>
            </a:r>
          </a:p>
          <a:p>
            <a:r>
              <a:rPr lang="en-US" dirty="0"/>
              <a:t>The different guarantees that could be useful to de risk transport sector projects include:</a:t>
            </a:r>
          </a:p>
          <a:p>
            <a:pPr lvl="1"/>
            <a:r>
              <a:rPr lang="en-US" sz="1800" b="1" dirty="0"/>
              <a:t>Credit Guarantees</a:t>
            </a:r>
          </a:p>
          <a:p>
            <a:pPr lvl="1"/>
            <a:r>
              <a:rPr lang="en-US" sz="1800" b="1" dirty="0"/>
              <a:t>Political Risk Guarantees</a:t>
            </a:r>
          </a:p>
          <a:p>
            <a:pPr lvl="1"/>
            <a:r>
              <a:rPr lang="en-US" sz="1800" b="1" dirty="0"/>
              <a:t>Trade Finance Guarantees </a:t>
            </a:r>
          </a:p>
          <a:p>
            <a:r>
              <a:rPr lang="en-US" dirty="0"/>
              <a:t>These guarantees alone or combined could help turn perceived ‘country risk’ into a priced, insurable risk, which can expand the investor base and reduce spreads</a:t>
            </a:r>
          </a:p>
          <a:p>
            <a:endParaRPr lang="en-US" dirty="0"/>
          </a:p>
        </p:txBody>
      </p:sp>
    </p:spTree>
    <p:extLst>
      <p:ext uri="{BB962C8B-B14F-4D97-AF65-F5344CB8AC3E}">
        <p14:creationId xmlns:p14="http://schemas.microsoft.com/office/powerpoint/2010/main" val="2920570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33CE21-EA3A-018E-2378-7CC6B89A05B3}"/>
              </a:ext>
            </a:extLst>
          </p:cNvPr>
          <p:cNvPicPr>
            <a:picLocks noChangeAspect="1"/>
          </p:cNvPicPr>
          <p:nvPr/>
        </p:nvPicPr>
        <p:blipFill>
          <a:blip r:embed="rId2" cstate="print">
            <a:extLst>
              <a:ext uri="{28A0092B-C50C-407E-A947-70E740481C1C}">
                <a14:useLocalDpi xmlns:a14="http://schemas.microsoft.com/office/drawing/2010/main"/>
              </a:ext>
            </a:extLst>
          </a:blip>
          <a:srcRect l="29222" r="29222"/>
          <a:stretch/>
        </p:blipFill>
        <p:spPr>
          <a:xfrm>
            <a:off x="8434873" y="0"/>
            <a:ext cx="3799791" cy="6858000"/>
          </a:xfrm>
          <a:prstGeom prst="rect">
            <a:avLst/>
          </a:prstGeom>
        </p:spPr>
      </p:pic>
      <p:sp>
        <p:nvSpPr>
          <p:cNvPr id="12" name="Freeform: Shape 11">
            <a:extLst>
              <a:ext uri="{FF2B5EF4-FFF2-40B4-BE49-F238E27FC236}">
                <a16:creationId xmlns:a16="http://schemas.microsoft.com/office/drawing/2014/main" id="{70E13292-F833-93CF-AFB4-928FA7B1E61C}"/>
              </a:ext>
            </a:extLst>
          </p:cNvPr>
          <p:cNvSpPr/>
          <p:nvPr/>
        </p:nvSpPr>
        <p:spPr bwMode="auto">
          <a:xfrm>
            <a:off x="0" y="0"/>
            <a:ext cx="10116002" cy="1660826"/>
          </a:xfrm>
          <a:custGeom>
            <a:avLst/>
            <a:gdLst>
              <a:gd name="connsiteX0" fmla="*/ 0 w 10116002"/>
              <a:gd name="connsiteY0" fmla="*/ 0 h 1660826"/>
              <a:gd name="connsiteX1" fmla="*/ 10116002 w 10116002"/>
              <a:gd name="connsiteY1" fmla="*/ 0 h 1660826"/>
              <a:gd name="connsiteX2" fmla="*/ 8457518 w 10116002"/>
              <a:gd name="connsiteY2" fmla="*/ 1660826 h 1660826"/>
              <a:gd name="connsiteX3" fmla="*/ 0 w 10116002"/>
              <a:gd name="connsiteY3" fmla="*/ 1660826 h 1660826"/>
              <a:gd name="connsiteX4" fmla="*/ 0 w 10116002"/>
              <a:gd name="connsiteY4" fmla="*/ 0 h 1660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6002" h="1660826">
                <a:moveTo>
                  <a:pt x="0" y="0"/>
                </a:moveTo>
                <a:lnTo>
                  <a:pt x="10116002" y="0"/>
                </a:lnTo>
                <a:lnTo>
                  <a:pt x="8457518" y="1660826"/>
                </a:lnTo>
                <a:lnTo>
                  <a:pt x="0" y="1660826"/>
                </a:lnTo>
                <a:lnTo>
                  <a:pt x="0" y="0"/>
                </a:lnTo>
                <a:close/>
              </a:path>
            </a:pathLst>
          </a:cu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dirty="0">
              <a:ln>
                <a:noFill/>
              </a:ln>
              <a:solidFill>
                <a:schemeClr val="tx1"/>
              </a:solidFill>
              <a:effectLst/>
              <a:latin typeface="Trebuchet MS" pitchFamily="34" charset="0"/>
              <a:cs typeface="Times New Roman" pitchFamily="18" charset="0"/>
            </a:endParaRPr>
          </a:p>
        </p:txBody>
      </p:sp>
      <p:sp>
        <p:nvSpPr>
          <p:cNvPr id="13" name="Rectangle 12">
            <a:extLst>
              <a:ext uri="{FF2B5EF4-FFF2-40B4-BE49-F238E27FC236}">
                <a16:creationId xmlns:a16="http://schemas.microsoft.com/office/drawing/2014/main" id="{34FF09A3-3566-3366-7454-50570631F386}"/>
              </a:ext>
            </a:extLst>
          </p:cNvPr>
          <p:cNvSpPr/>
          <p:nvPr/>
        </p:nvSpPr>
        <p:spPr bwMode="auto">
          <a:xfrm>
            <a:off x="0" y="0"/>
            <a:ext cx="12192000" cy="144983"/>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pic>
        <p:nvPicPr>
          <p:cNvPr id="14" name="Picture 13">
            <a:extLst>
              <a:ext uri="{FF2B5EF4-FFF2-40B4-BE49-F238E27FC236}">
                <a16:creationId xmlns:a16="http://schemas.microsoft.com/office/drawing/2014/main" id="{A85EFD87-8610-6C16-AA0E-05F627DD32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48334" y="6330236"/>
            <a:ext cx="2032688" cy="397655"/>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45BA9144-7421-57FC-ACC3-981C7C31FD07}"/>
              </a:ext>
            </a:extLst>
          </p:cNvPr>
          <p:cNvSpPr>
            <a:spLocks noGrp="1"/>
          </p:cNvSpPr>
          <p:nvPr>
            <p:ph type="sldNum" sz="quarter" idx="12"/>
          </p:nvPr>
        </p:nvSpPr>
        <p:spPr/>
        <p:txBody>
          <a:bodyPr/>
          <a:lstStyle/>
          <a:p>
            <a:fld id="{FCBB8D61-9AE8-405F-854E-38A68421BEF6}" type="slidenum">
              <a:rPr lang="en-US" altLang="en-US" smtClean="0"/>
              <a:pPr/>
              <a:t>12</a:t>
            </a:fld>
            <a:endParaRPr lang="en-US" altLang="en-US"/>
          </a:p>
        </p:txBody>
      </p:sp>
      <p:sp>
        <p:nvSpPr>
          <p:cNvPr id="4" name="Title 3">
            <a:extLst>
              <a:ext uri="{FF2B5EF4-FFF2-40B4-BE49-F238E27FC236}">
                <a16:creationId xmlns:a16="http://schemas.microsoft.com/office/drawing/2014/main" id="{17251E13-1485-278E-D685-CEAB0DC02B59}"/>
              </a:ext>
            </a:extLst>
          </p:cNvPr>
          <p:cNvSpPr>
            <a:spLocks noGrp="1"/>
          </p:cNvSpPr>
          <p:nvPr>
            <p:ph type="title"/>
          </p:nvPr>
        </p:nvSpPr>
        <p:spPr/>
        <p:txBody>
          <a:bodyPr/>
          <a:lstStyle/>
          <a:p>
            <a:r>
              <a:rPr lang="en-US" sz="4000" dirty="0"/>
              <a:t>Key Takeaways</a:t>
            </a:r>
          </a:p>
        </p:txBody>
      </p:sp>
      <p:sp>
        <p:nvSpPr>
          <p:cNvPr id="8" name="Text Placeholder 7">
            <a:extLst>
              <a:ext uri="{FF2B5EF4-FFF2-40B4-BE49-F238E27FC236}">
                <a16:creationId xmlns:a16="http://schemas.microsoft.com/office/drawing/2014/main" id="{1674D16E-C650-92E6-E7E1-5E601E123CB8}"/>
              </a:ext>
            </a:extLst>
          </p:cNvPr>
          <p:cNvSpPr>
            <a:spLocks noGrp="1"/>
          </p:cNvSpPr>
          <p:nvPr>
            <p:ph type="body" sz="quarter" idx="16"/>
          </p:nvPr>
        </p:nvSpPr>
        <p:spPr>
          <a:xfrm>
            <a:off x="434026" y="1876425"/>
            <a:ext cx="7747205" cy="4845052"/>
          </a:xfrm>
        </p:spPr>
        <p:txBody>
          <a:bodyPr/>
          <a:lstStyle/>
          <a:p>
            <a:pPr lvl="0">
              <a:spcBef>
                <a:spcPts val="0"/>
              </a:spcBef>
            </a:pPr>
            <a:r>
              <a:rPr lang="en-US" b="1" dirty="0">
                <a:solidFill>
                  <a:schemeClr val="accent2">
                    <a:lumMod val="50000"/>
                  </a:schemeClr>
                </a:solidFill>
              </a:rPr>
              <a:t>Why this matters now</a:t>
            </a:r>
            <a:r>
              <a:rPr lang="en-US" dirty="0">
                <a:solidFill>
                  <a:schemeClr val="accent2">
                    <a:lumMod val="50000"/>
                  </a:schemeClr>
                </a:solidFill>
              </a:rPr>
              <a:t>: </a:t>
            </a:r>
            <a:r>
              <a:rPr lang="en-US" dirty="0"/>
              <a:t>Funding for the development of the Transport Sector should match the scale of the needs in SA</a:t>
            </a:r>
            <a:endParaRPr lang="en-US" sz="2400" dirty="0"/>
          </a:p>
          <a:p>
            <a:pPr lvl="0">
              <a:spcBef>
                <a:spcPts val="0"/>
              </a:spcBef>
            </a:pPr>
            <a:r>
              <a:rPr lang="en-US" b="1" dirty="0">
                <a:solidFill>
                  <a:schemeClr val="accent2">
                    <a:lumMod val="50000"/>
                  </a:schemeClr>
                </a:solidFill>
              </a:rPr>
              <a:t>The financing gap is a structuring gap</a:t>
            </a:r>
            <a:r>
              <a:rPr lang="en-US" dirty="0">
                <a:solidFill>
                  <a:schemeClr val="accent2">
                    <a:lumMod val="50000"/>
                  </a:schemeClr>
                </a:solidFill>
              </a:rPr>
              <a:t>: </a:t>
            </a:r>
            <a:r>
              <a:rPr lang="en-US" dirty="0"/>
              <a:t>capital exists; the pipeline/products aren’t investable enough.</a:t>
            </a:r>
            <a:endParaRPr lang="en-US" sz="2400" dirty="0"/>
          </a:p>
          <a:p>
            <a:pPr lvl="0">
              <a:spcBef>
                <a:spcPts val="0"/>
              </a:spcBef>
            </a:pPr>
            <a:r>
              <a:rPr lang="en-US" b="1" dirty="0">
                <a:solidFill>
                  <a:schemeClr val="accent2">
                    <a:lumMod val="50000"/>
                  </a:schemeClr>
                </a:solidFill>
              </a:rPr>
              <a:t>Attracting pools of capital</a:t>
            </a:r>
            <a:r>
              <a:rPr lang="en-US" dirty="0">
                <a:solidFill>
                  <a:schemeClr val="accent2">
                    <a:lumMod val="50000"/>
                  </a:schemeClr>
                </a:solidFill>
              </a:rPr>
              <a:t> </a:t>
            </a:r>
            <a:r>
              <a:rPr lang="en-US" dirty="0"/>
              <a:t>in addition to Public and multilateral funding should come from institutional, pensions, SWFs/public pools, and infrastructure funds. </a:t>
            </a:r>
            <a:endParaRPr lang="en-US" sz="2400" dirty="0"/>
          </a:p>
          <a:p>
            <a:pPr lvl="0">
              <a:spcBef>
                <a:spcPts val="0"/>
              </a:spcBef>
            </a:pPr>
            <a:r>
              <a:rPr lang="en-US" b="1" dirty="0">
                <a:solidFill>
                  <a:schemeClr val="accent2">
                    <a:lumMod val="50000"/>
                  </a:schemeClr>
                </a:solidFill>
              </a:rPr>
              <a:t>Enablers</a:t>
            </a:r>
            <a:r>
              <a:rPr lang="en-US" dirty="0">
                <a:solidFill>
                  <a:schemeClr val="accent2">
                    <a:lumMod val="50000"/>
                  </a:schemeClr>
                </a:solidFill>
              </a:rPr>
              <a:t>: </a:t>
            </a:r>
            <a:r>
              <a:rPr lang="en-US" dirty="0"/>
              <a:t>pipeline, governance, regulatory clarity, disclosure, local currency/tenor, risk-sharing.</a:t>
            </a:r>
            <a:endParaRPr lang="en-US" sz="2400" dirty="0"/>
          </a:p>
          <a:p>
            <a:pPr lvl="0">
              <a:spcBef>
                <a:spcPts val="0"/>
              </a:spcBef>
            </a:pPr>
            <a:r>
              <a:rPr lang="en-US" b="1" dirty="0">
                <a:solidFill>
                  <a:schemeClr val="accent2">
                    <a:lumMod val="50000"/>
                  </a:schemeClr>
                </a:solidFill>
              </a:rPr>
              <a:t>What multilaterals could offer</a:t>
            </a:r>
            <a:endParaRPr lang="en-US" sz="2400" dirty="0">
              <a:solidFill>
                <a:schemeClr val="accent2">
                  <a:lumMod val="50000"/>
                </a:schemeClr>
              </a:solidFill>
            </a:endParaRPr>
          </a:p>
          <a:p>
            <a:pPr lvl="1"/>
            <a:r>
              <a:rPr lang="en-US" dirty="0"/>
              <a:t>Assistance with Policy Reform, financing, and contingent credit lines</a:t>
            </a:r>
            <a:endParaRPr lang="en-US" sz="2000" dirty="0"/>
          </a:p>
          <a:p>
            <a:pPr lvl="1"/>
            <a:r>
              <a:rPr lang="en-US" dirty="0"/>
              <a:t>Private Capital Mobilization, transaction advisory, and capital markets development.</a:t>
            </a:r>
            <a:endParaRPr lang="en-US" sz="2000" dirty="0"/>
          </a:p>
          <a:p>
            <a:pPr lvl="1"/>
            <a:r>
              <a:rPr lang="en-US" dirty="0"/>
              <a:t>Political/project risk and credit enhancement guarantees to bring in long-term capital at better pricing</a:t>
            </a:r>
            <a:endParaRPr lang="en-US" sz="2000" dirty="0"/>
          </a:p>
          <a:p>
            <a:endParaRPr lang="en-US" dirty="0"/>
          </a:p>
        </p:txBody>
      </p:sp>
    </p:spTree>
    <p:extLst>
      <p:ext uri="{BB962C8B-B14F-4D97-AF65-F5344CB8AC3E}">
        <p14:creationId xmlns:p14="http://schemas.microsoft.com/office/powerpoint/2010/main" val="2788693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298BC1-5BE6-2DBA-082C-35486A11ED3C}"/>
              </a:ext>
            </a:extLst>
          </p:cNvPr>
          <p:cNvSpPr>
            <a:spLocks noGrp="1"/>
          </p:cNvSpPr>
          <p:nvPr>
            <p:ph type="sldNum" sz="quarter" idx="12"/>
          </p:nvPr>
        </p:nvSpPr>
        <p:spPr/>
        <p:txBody>
          <a:bodyPr/>
          <a:lstStyle/>
          <a:p>
            <a:fld id="{FCBB8D61-9AE8-405F-854E-38A68421BEF6}" type="slidenum">
              <a:rPr lang="en-US" altLang="en-US" smtClean="0"/>
              <a:pPr/>
              <a:t>13</a:t>
            </a:fld>
            <a:endParaRPr lang="en-US" altLang="en-US"/>
          </a:p>
        </p:txBody>
      </p:sp>
      <p:sp>
        <p:nvSpPr>
          <p:cNvPr id="8" name="Title 7">
            <a:extLst>
              <a:ext uri="{FF2B5EF4-FFF2-40B4-BE49-F238E27FC236}">
                <a16:creationId xmlns:a16="http://schemas.microsoft.com/office/drawing/2014/main" id="{A4F59D2E-575B-1722-A768-7F310CA1CDB7}"/>
              </a:ext>
            </a:extLst>
          </p:cNvPr>
          <p:cNvSpPr>
            <a:spLocks noGrp="1"/>
          </p:cNvSpPr>
          <p:nvPr>
            <p:ph type="title"/>
          </p:nvPr>
        </p:nvSpPr>
        <p:spPr/>
        <p:txBody>
          <a:bodyPr/>
          <a:lstStyle/>
          <a:p>
            <a:r>
              <a:rPr lang="en-US"/>
              <a:t>Contact Us</a:t>
            </a:r>
          </a:p>
        </p:txBody>
      </p:sp>
      <p:sp>
        <p:nvSpPr>
          <p:cNvPr id="7" name="Text Placeholder 3">
            <a:extLst>
              <a:ext uri="{FF2B5EF4-FFF2-40B4-BE49-F238E27FC236}">
                <a16:creationId xmlns:a16="http://schemas.microsoft.com/office/drawing/2014/main" id="{DEE687E0-EDAB-95F7-DF38-7DC0471E078C}"/>
              </a:ext>
            </a:extLst>
          </p:cNvPr>
          <p:cNvSpPr txBox="1">
            <a:spLocks/>
          </p:cNvSpPr>
          <p:nvPr/>
        </p:nvSpPr>
        <p:spPr>
          <a:xfrm>
            <a:off x="1841877" y="6268659"/>
            <a:ext cx="5164896" cy="340659"/>
          </a:xfrm>
          <a:prstGeom prst="rect">
            <a:avLst/>
          </a:prstGeom>
        </p:spPr>
        <p:txBody>
          <a:bodyPr/>
          <a:lstStyle>
            <a:lvl1pPr marL="342891" indent="-342891" algn="l" rtl="0" eaLnBrk="1" fontAlgn="base" hangingPunct="1">
              <a:lnSpc>
                <a:spcPct val="115000"/>
              </a:lnSpc>
              <a:spcBef>
                <a:spcPct val="20000"/>
              </a:spcBef>
              <a:spcAft>
                <a:spcPct val="0"/>
              </a:spcAft>
              <a:buClr>
                <a:srgbClr val="00783C"/>
              </a:buClr>
              <a:defRPr>
                <a:solidFill>
                  <a:schemeClr val="tx1"/>
                </a:solidFill>
                <a:latin typeface="+mn-lt"/>
                <a:ea typeface="MS PGothic" pitchFamily="34" charset="-128"/>
                <a:cs typeface="ＭＳ Ｐゴシック" charset="0"/>
              </a:defRPr>
            </a:lvl1pPr>
            <a:lvl2pPr marL="742932" indent="-285744" algn="l" rtl="0" eaLnBrk="1" fontAlgn="base" hangingPunct="1">
              <a:spcBef>
                <a:spcPct val="20000"/>
              </a:spcBef>
              <a:spcAft>
                <a:spcPct val="0"/>
              </a:spcAft>
              <a:buClr>
                <a:srgbClr val="00783C"/>
              </a:buClr>
              <a:buFont typeface="Wingdings" panose="05000000000000000000" pitchFamily="2" charset="2"/>
              <a:defRPr>
                <a:solidFill>
                  <a:schemeClr val="tx1"/>
                </a:solidFill>
                <a:latin typeface="+mn-lt"/>
                <a:ea typeface="MS PGothic" pitchFamily="34" charset="-128"/>
              </a:defRPr>
            </a:lvl2pPr>
            <a:lvl3pPr marL="4763" indent="909616" algn="l" rtl="0" eaLnBrk="1" fontAlgn="base" hangingPunct="1">
              <a:spcBef>
                <a:spcPct val="20000"/>
              </a:spcBef>
              <a:spcAft>
                <a:spcPct val="0"/>
              </a:spcAft>
              <a:buClr>
                <a:srgbClr val="00783C"/>
              </a:buClr>
              <a:defRPr>
                <a:solidFill>
                  <a:schemeClr val="tx1"/>
                </a:solidFill>
                <a:latin typeface="+mn-lt"/>
                <a:ea typeface="MS PGothic" pitchFamily="34" charset="-128"/>
              </a:defRPr>
            </a:lvl3pPr>
            <a:lvl4pPr marL="1600160" indent="-228594" algn="l" rtl="0" eaLnBrk="1" fontAlgn="base" hangingPunct="1">
              <a:spcBef>
                <a:spcPct val="20000"/>
              </a:spcBef>
              <a:spcAft>
                <a:spcPct val="0"/>
              </a:spcAft>
              <a:buClr>
                <a:srgbClr val="00783C"/>
              </a:buClr>
              <a:defRPr>
                <a:solidFill>
                  <a:schemeClr val="tx1"/>
                </a:solidFill>
                <a:latin typeface="+mn-lt"/>
                <a:ea typeface="MS PGothic" pitchFamily="34" charset="-128"/>
              </a:defRPr>
            </a:lvl4pPr>
            <a:lvl5pPr marL="2057349" indent="-228594" algn="l" rtl="0" eaLnBrk="1" fontAlgn="base" hangingPunct="1">
              <a:spcBef>
                <a:spcPct val="20000"/>
              </a:spcBef>
              <a:spcAft>
                <a:spcPct val="0"/>
              </a:spcAft>
              <a:buClr>
                <a:srgbClr val="00783C"/>
              </a:buClr>
              <a:defRPr>
                <a:solidFill>
                  <a:schemeClr val="tx1"/>
                </a:solidFill>
                <a:latin typeface="+mn-lt"/>
                <a:ea typeface="MS PGothic" pitchFamily="34" charset="-128"/>
              </a:defRPr>
            </a:lvl5pPr>
            <a:lvl6pPr marL="2514537" indent="-228594" algn="l" rtl="0" eaLnBrk="1" fontAlgn="base" hangingPunct="1">
              <a:spcBef>
                <a:spcPct val="20000"/>
              </a:spcBef>
              <a:spcAft>
                <a:spcPct val="0"/>
              </a:spcAft>
              <a:buClr>
                <a:srgbClr val="00783C"/>
              </a:buClr>
              <a:buChar char="»"/>
              <a:defRPr sz="1600">
                <a:solidFill>
                  <a:schemeClr val="tx1"/>
                </a:solidFill>
                <a:latin typeface="+mn-lt"/>
              </a:defRPr>
            </a:lvl6pPr>
            <a:lvl7pPr marL="2971726" indent="-228594" algn="l" rtl="0" eaLnBrk="1" fontAlgn="base" hangingPunct="1">
              <a:spcBef>
                <a:spcPct val="20000"/>
              </a:spcBef>
              <a:spcAft>
                <a:spcPct val="0"/>
              </a:spcAft>
              <a:buClr>
                <a:srgbClr val="00783C"/>
              </a:buClr>
              <a:buChar char="»"/>
              <a:defRPr sz="1600">
                <a:solidFill>
                  <a:schemeClr val="tx1"/>
                </a:solidFill>
                <a:latin typeface="+mn-lt"/>
              </a:defRPr>
            </a:lvl7pPr>
            <a:lvl8pPr marL="3428914" indent="-228594" algn="l" rtl="0" eaLnBrk="1" fontAlgn="base" hangingPunct="1">
              <a:spcBef>
                <a:spcPct val="20000"/>
              </a:spcBef>
              <a:spcAft>
                <a:spcPct val="0"/>
              </a:spcAft>
              <a:buClr>
                <a:srgbClr val="00783C"/>
              </a:buClr>
              <a:buChar char="»"/>
              <a:defRPr sz="1600">
                <a:solidFill>
                  <a:schemeClr val="tx1"/>
                </a:solidFill>
                <a:latin typeface="+mn-lt"/>
              </a:defRPr>
            </a:lvl8pPr>
            <a:lvl9pPr marL="3886103" indent="-228594" algn="l" rtl="0" eaLnBrk="1" fontAlgn="base" hangingPunct="1">
              <a:spcBef>
                <a:spcPct val="20000"/>
              </a:spcBef>
              <a:spcAft>
                <a:spcPct val="0"/>
              </a:spcAft>
              <a:buClr>
                <a:srgbClr val="00783C"/>
              </a:buClr>
              <a:buChar char="»"/>
              <a:defRPr sz="1600">
                <a:solidFill>
                  <a:schemeClr val="tx1"/>
                </a:solidFill>
                <a:latin typeface="+mn-lt"/>
              </a:defRPr>
            </a:lvl9pPr>
          </a:lstStyle>
          <a:p>
            <a:pPr marL="0" indent="0"/>
            <a:r>
              <a:rPr lang="en-US" sz="1050" b="0" kern="0">
                <a:latin typeface="Open Sans" panose="020B0606030504020204" pitchFamily="34" charset="0"/>
                <a:ea typeface="Open Sans" panose="020B0606030504020204" pitchFamily="34" charset="0"/>
                <a:cs typeface="Open Sans" panose="020B0606030504020204" pitchFamily="34" charset="0"/>
              </a:rPr>
              <a:t>https://treasury.worldbank.org/en/about/unit/treasury/ibrd-financial-products</a:t>
            </a:r>
          </a:p>
        </p:txBody>
      </p:sp>
      <p:grpSp>
        <p:nvGrpSpPr>
          <p:cNvPr id="3" name="Group 2">
            <a:extLst>
              <a:ext uri="{FF2B5EF4-FFF2-40B4-BE49-F238E27FC236}">
                <a16:creationId xmlns:a16="http://schemas.microsoft.com/office/drawing/2014/main" id="{EA87E8B2-E797-9190-2635-114035AF2129}"/>
              </a:ext>
            </a:extLst>
          </p:cNvPr>
          <p:cNvGrpSpPr/>
          <p:nvPr/>
        </p:nvGrpSpPr>
        <p:grpSpPr>
          <a:xfrm>
            <a:off x="1436985" y="1612105"/>
            <a:ext cx="4444161" cy="1184658"/>
            <a:chOff x="1436985" y="1612105"/>
            <a:chExt cx="4444161" cy="1184658"/>
          </a:xfrm>
        </p:grpSpPr>
        <p:sp>
          <p:nvSpPr>
            <p:cNvPr id="4" name="Rectangle 3">
              <a:extLst>
                <a:ext uri="{FF2B5EF4-FFF2-40B4-BE49-F238E27FC236}">
                  <a16:creationId xmlns:a16="http://schemas.microsoft.com/office/drawing/2014/main" id="{EAAC23B3-0CFF-832D-DC7D-BD0A06B100BC}"/>
                </a:ext>
              </a:extLst>
            </p:cNvPr>
            <p:cNvSpPr/>
            <p:nvPr/>
          </p:nvSpPr>
          <p:spPr bwMode="auto">
            <a:xfrm>
              <a:off x="2623255" y="1612106"/>
              <a:ext cx="3257891" cy="11846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200" b="0" i="0" u="none" strike="noStrike" cap="none" normalizeH="0" baseline="0">
                <a:ln>
                  <a:noFill/>
                </a:ln>
                <a:solidFill>
                  <a:schemeClr val="tx1"/>
                </a:solidFill>
                <a:effectLst/>
                <a:latin typeface="Trebuchet MS" pitchFamily="34" charset="0"/>
                <a:cs typeface="Times New Roman" pitchFamily="18" charset="0"/>
              </a:endParaRPr>
            </a:p>
          </p:txBody>
        </p:sp>
        <p:sp>
          <p:nvSpPr>
            <p:cNvPr id="5" name="Text Placeholder 4">
              <a:extLst>
                <a:ext uri="{FF2B5EF4-FFF2-40B4-BE49-F238E27FC236}">
                  <a16:creationId xmlns:a16="http://schemas.microsoft.com/office/drawing/2014/main" id="{F39A0F73-234B-B707-92BC-E59CF5EA1338}"/>
                </a:ext>
              </a:extLst>
            </p:cNvPr>
            <p:cNvSpPr txBox="1">
              <a:spLocks/>
            </p:cNvSpPr>
            <p:nvPr/>
          </p:nvSpPr>
          <p:spPr>
            <a:xfrm>
              <a:off x="2763798" y="1682747"/>
              <a:ext cx="2459114" cy="1041404"/>
            </a:xfrm>
            <a:prstGeom prst="rect">
              <a:avLst/>
            </a:prstGeom>
          </p:spPr>
          <p:txBody>
            <a:bodyPr lIns="0" rIns="0"/>
            <a:lstStyle>
              <a:lvl1pPr marL="0" indent="0" algn="l" rtl="0" eaLnBrk="0" fontAlgn="base" hangingPunct="0">
                <a:lnSpc>
                  <a:spcPct val="100000"/>
                </a:lnSpc>
                <a:spcBef>
                  <a:spcPts val="0"/>
                </a:spcBef>
                <a:spcAft>
                  <a:spcPts val="0"/>
                </a:spcAft>
                <a:buClr>
                  <a:schemeClr val="tx1"/>
                </a:buClr>
                <a:buFont typeface="Arial" panose="020B0604020202020204" pitchFamily="34" charset="0"/>
                <a:buNone/>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0990" indent="0" algn="l" rtl="0" eaLnBrk="0" fontAlgn="base" hangingPunct="0">
                <a:lnSpc>
                  <a:spcPct val="100000"/>
                </a:lnSpc>
                <a:spcBef>
                  <a:spcPct val="0"/>
                </a:spcBef>
                <a:spcAft>
                  <a:spcPts val="800"/>
                </a:spcAft>
                <a:buClr>
                  <a:schemeClr val="tx1"/>
                </a:buClr>
                <a:buFont typeface="Arial" panose="020B0604020202020204" pitchFamily="34" charset="0"/>
                <a:buNone/>
                <a:defRPr lang="en-US" sz="1600" dirty="0" smtClean="0">
                  <a:solidFill>
                    <a:schemeClr val="tx1"/>
                  </a:solidFill>
                  <a:latin typeface="+mn-lt"/>
                  <a:ea typeface="MS PGothic" pitchFamily="34" charset="-128"/>
                  <a:cs typeface="Arial"/>
                </a:defRPr>
              </a:lvl2pPr>
              <a:lvl3pPr marL="613818" indent="0" algn="l" rtl="0" eaLnBrk="0" fontAlgn="base" hangingPunct="0">
                <a:lnSpc>
                  <a:spcPct val="110000"/>
                </a:lnSpc>
                <a:spcBef>
                  <a:spcPct val="0"/>
                </a:spcBef>
                <a:spcAft>
                  <a:spcPct val="0"/>
                </a:spcAft>
                <a:buClr>
                  <a:schemeClr val="tx1"/>
                </a:buClr>
                <a:buFont typeface="Courier New" panose="02070309020205020404" pitchFamily="49" charset="0"/>
                <a:buNone/>
                <a:defRPr sz="1600">
                  <a:solidFill>
                    <a:schemeClr val="tx1"/>
                  </a:solidFill>
                  <a:latin typeface="Arial"/>
                  <a:ea typeface="MS PGothic" pitchFamily="34" charset="-128"/>
                  <a:cs typeface="Arial"/>
                </a:defRPr>
              </a:lvl3pPr>
              <a:lvl4pPr marL="684195" indent="0" algn="l" rtl="0" eaLnBrk="0" fontAlgn="base" hangingPunct="0">
                <a:lnSpc>
                  <a:spcPct val="100000"/>
                </a:lnSpc>
                <a:spcBef>
                  <a:spcPct val="0"/>
                </a:spcBef>
                <a:spcAft>
                  <a:spcPct val="0"/>
                </a:spcAft>
                <a:buClr>
                  <a:schemeClr val="tx1"/>
                </a:buClr>
                <a:buFont typeface="Arial" panose="020B0604020202020204" pitchFamily="34" charset="0"/>
                <a:buNone/>
                <a:defRPr lang="en-US" sz="1600" dirty="0" smtClean="0">
                  <a:solidFill>
                    <a:schemeClr val="tx1"/>
                  </a:solidFill>
                  <a:latin typeface="+mn-lt"/>
                  <a:ea typeface="MS PGothic" pitchFamily="34" charset="-128"/>
                  <a:cs typeface="Arial"/>
                </a:defRPr>
              </a:lvl4pPr>
              <a:lvl5pPr marL="1196945" indent="-285744" algn="l" rtl="0" eaLnBrk="0" fontAlgn="base" hangingPunct="0">
                <a:lnSpc>
                  <a:spcPct val="100000"/>
                </a:lnSpc>
                <a:spcBef>
                  <a:spcPct val="0"/>
                </a:spcBef>
                <a:spcAft>
                  <a:spcPct val="0"/>
                </a:spcAft>
                <a:buClr>
                  <a:schemeClr val="tx1"/>
                </a:buClr>
                <a:buFont typeface="Arial" panose="020B0604020202020204" pitchFamily="34" charset="0"/>
                <a:buChar char="→"/>
                <a:defRPr lang="en-US" sz="1400" dirty="0">
                  <a:solidFill>
                    <a:schemeClr val="tx1"/>
                  </a:solidFill>
                  <a:latin typeface="+mn-lt"/>
                  <a:ea typeface="MS PGothic" pitchFamily="34" charset="-128"/>
                  <a:cs typeface="Arial"/>
                </a:defRPr>
              </a:lvl5pPr>
              <a:lvl6pPr marL="341305" indent="0" algn="l" rtl="0" fontAlgn="base">
                <a:lnSpc>
                  <a:spcPct val="100000"/>
                </a:lnSpc>
                <a:spcBef>
                  <a:spcPct val="20000"/>
                </a:spcBef>
                <a:spcAft>
                  <a:spcPct val="0"/>
                </a:spcAft>
                <a:buClr>
                  <a:schemeClr val="tx1"/>
                </a:buClr>
                <a:buFont typeface="Courier New" panose="02070309020205020404" pitchFamily="49" charset="0"/>
                <a:buChar char="o"/>
                <a:defRPr lang="en-US" sz="1600" dirty="0" smtClean="0">
                  <a:solidFill>
                    <a:schemeClr val="tx1"/>
                  </a:solidFill>
                  <a:latin typeface="+mn-lt"/>
                </a:defRPr>
              </a:lvl6pPr>
              <a:lvl7pPr marL="2971726" indent="-228594" algn="l" rtl="0" fontAlgn="base">
                <a:spcBef>
                  <a:spcPct val="20000"/>
                </a:spcBef>
                <a:spcAft>
                  <a:spcPct val="0"/>
                </a:spcAft>
                <a:buClr>
                  <a:srgbClr val="00783C"/>
                </a:buClr>
                <a:buChar char="»"/>
                <a:defRPr sz="1600">
                  <a:solidFill>
                    <a:schemeClr val="tx1"/>
                  </a:solidFill>
                  <a:latin typeface="+mn-lt"/>
                </a:defRPr>
              </a:lvl7pPr>
              <a:lvl8pPr marL="3428914" indent="-228594" algn="l" rtl="0" fontAlgn="base">
                <a:spcBef>
                  <a:spcPct val="20000"/>
                </a:spcBef>
                <a:spcAft>
                  <a:spcPct val="0"/>
                </a:spcAft>
                <a:buClr>
                  <a:srgbClr val="00783C"/>
                </a:buClr>
                <a:buChar char="»"/>
                <a:defRPr sz="1600">
                  <a:solidFill>
                    <a:schemeClr val="tx1"/>
                  </a:solidFill>
                  <a:latin typeface="+mn-lt"/>
                </a:defRPr>
              </a:lvl8pPr>
              <a:lvl9pPr marL="3886103" indent="-228594" algn="l" rtl="0" fontAlgn="base">
                <a:spcBef>
                  <a:spcPct val="20000"/>
                </a:spcBef>
                <a:spcAft>
                  <a:spcPct val="0"/>
                </a:spcAft>
                <a:buClr>
                  <a:srgbClr val="00783C"/>
                </a:buClr>
                <a:buChar char="»"/>
                <a:defRPr sz="1600">
                  <a:solidFill>
                    <a:schemeClr val="tx1"/>
                  </a:solidFill>
                  <a:latin typeface="+mn-lt"/>
                </a:defRPr>
              </a:lvl9pPr>
            </a:lstStyle>
            <a:p>
              <a:r>
                <a:rPr lang="en-US" sz="1050" b="1" kern="0" dirty="0"/>
                <a:t>Miguel Navarro-Martin</a:t>
              </a:r>
            </a:p>
            <a:p>
              <a:r>
                <a:rPr lang="en-US" sz="900" b="0" kern="0" dirty="0"/>
                <a:t>Manager</a:t>
              </a:r>
            </a:p>
            <a:p>
              <a:r>
                <a:rPr lang="en-US" sz="900" b="0" kern="0" dirty="0"/>
                <a:t>Financial Products</a:t>
              </a:r>
            </a:p>
            <a:p>
              <a:r>
                <a:rPr lang="en-US" sz="900" b="0" kern="0" dirty="0"/>
                <a:t>World Bank Group Treasury</a:t>
              </a:r>
            </a:p>
            <a:p>
              <a:r>
                <a:rPr lang="en-US" sz="900" b="0" kern="0" dirty="0"/>
                <a:t>+1-202-458-4722</a:t>
              </a:r>
            </a:p>
            <a:p>
              <a:r>
                <a:rPr lang="en-US" sz="900" b="0" kern="0" dirty="0"/>
                <a:t>mnavarromartin@worldbank.org</a:t>
              </a:r>
            </a:p>
          </p:txBody>
        </p:sp>
        <p:pic>
          <p:nvPicPr>
            <p:cNvPr id="6" name="Picture 5" descr="A person in a suit&#10;&#10;Description automatically generated">
              <a:extLst>
                <a:ext uri="{FF2B5EF4-FFF2-40B4-BE49-F238E27FC236}">
                  <a16:creationId xmlns:a16="http://schemas.microsoft.com/office/drawing/2014/main" id="{D6948DC8-94CD-E34E-95E8-2B4BA846F3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36985" y="1612105"/>
              <a:ext cx="1184658" cy="1184658"/>
            </a:xfrm>
            <a:prstGeom prst="rect">
              <a:avLst/>
            </a:prstGeom>
            <a:ln w="76200">
              <a:noFill/>
            </a:ln>
          </p:spPr>
        </p:pic>
      </p:grpSp>
    </p:spTree>
    <p:extLst>
      <p:ext uri="{BB962C8B-B14F-4D97-AF65-F5344CB8AC3E}">
        <p14:creationId xmlns:p14="http://schemas.microsoft.com/office/powerpoint/2010/main" val="3856668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FA2E8-82E2-C7AE-77B8-49D2FF70775E}"/>
              </a:ext>
            </a:extLst>
          </p:cNvPr>
          <p:cNvSpPr>
            <a:spLocks noGrp="1"/>
          </p:cNvSpPr>
          <p:nvPr>
            <p:ph type="sldNum" sz="quarter" idx="12"/>
          </p:nvPr>
        </p:nvSpPr>
        <p:spPr/>
        <p:txBody>
          <a:bodyPr/>
          <a:lstStyle/>
          <a:p>
            <a:fld id="{FCBB8D61-9AE8-405F-854E-38A68421BEF6}" type="slidenum">
              <a:rPr lang="en-US" altLang="en-US" smtClean="0"/>
              <a:pPr/>
              <a:t>14</a:t>
            </a:fld>
            <a:endParaRPr lang="en-US" altLang="en-US"/>
          </a:p>
        </p:txBody>
      </p:sp>
      <p:sp>
        <p:nvSpPr>
          <p:cNvPr id="3" name="Title 2">
            <a:extLst>
              <a:ext uri="{FF2B5EF4-FFF2-40B4-BE49-F238E27FC236}">
                <a16:creationId xmlns:a16="http://schemas.microsoft.com/office/drawing/2014/main" id="{C1F9B7DD-0AEB-0739-30A8-64C6C9706641}"/>
              </a:ext>
            </a:extLst>
          </p:cNvPr>
          <p:cNvSpPr>
            <a:spLocks noGrp="1"/>
          </p:cNvSpPr>
          <p:nvPr>
            <p:ph type="title"/>
          </p:nvPr>
        </p:nvSpPr>
        <p:spPr/>
        <p:txBody>
          <a:bodyPr/>
          <a:lstStyle/>
          <a:p>
            <a:r>
              <a:rPr lang="en-US"/>
              <a:t>Disclaimers</a:t>
            </a:r>
          </a:p>
        </p:txBody>
      </p:sp>
      <p:sp>
        <p:nvSpPr>
          <p:cNvPr id="6" name="Text Placeholder 5">
            <a:extLst>
              <a:ext uri="{FF2B5EF4-FFF2-40B4-BE49-F238E27FC236}">
                <a16:creationId xmlns:a16="http://schemas.microsoft.com/office/drawing/2014/main" id="{0423F3EF-18DC-7E50-569E-EFFCECFF30CE}"/>
              </a:ext>
            </a:extLst>
          </p:cNvPr>
          <p:cNvSpPr>
            <a:spLocks noGrp="1"/>
          </p:cNvSpPr>
          <p:nvPr>
            <p:ph type="body" sz="quarter" idx="16"/>
          </p:nvPr>
        </p:nvSpPr>
        <p:spPr/>
        <p:txBody>
          <a:bodyPr/>
          <a:lstStyle/>
          <a:p>
            <a:pPr marL="0" indent="0">
              <a:spcBef>
                <a:spcPts val="0"/>
              </a:spcBef>
              <a:spcAft>
                <a:spcPts val="0"/>
              </a:spcAft>
              <a:buNone/>
            </a:pPr>
            <a:r>
              <a:rPr lang="en-US" sz="1200" b="1" dirty="0"/>
              <a:t>©2026 The International Bank for Reconstruction and Development / The World Bank </a:t>
            </a:r>
          </a:p>
          <a:p>
            <a:pPr marL="0" indent="0">
              <a:spcBef>
                <a:spcPts val="0"/>
              </a:spcBef>
              <a:spcAft>
                <a:spcPts val="0"/>
              </a:spcAft>
              <a:buNone/>
            </a:pPr>
            <a:r>
              <a:rPr lang="en-US" sz="1200" b="1" dirty="0"/>
              <a:t>1818 H Street NW, Washington DC 20433 USA </a:t>
            </a:r>
          </a:p>
          <a:p>
            <a:pPr marL="0" indent="0">
              <a:spcBef>
                <a:spcPts val="0"/>
              </a:spcBef>
              <a:spcAft>
                <a:spcPts val="0"/>
              </a:spcAft>
              <a:buNone/>
            </a:pPr>
            <a:r>
              <a:rPr lang="en-US" sz="1200" b="1" dirty="0"/>
              <a:t>Telephone: 202-473-1000</a:t>
            </a:r>
          </a:p>
          <a:p>
            <a:pPr marL="0" indent="0">
              <a:spcBef>
                <a:spcPts val="0"/>
              </a:spcBef>
              <a:spcAft>
                <a:spcPts val="0"/>
              </a:spcAft>
              <a:buNone/>
            </a:pPr>
            <a:r>
              <a:rPr lang="en-US" sz="1200" b="1" dirty="0"/>
              <a:t>Internet: </a:t>
            </a:r>
            <a:r>
              <a:rPr lang="en-US" sz="1200" b="1" dirty="0">
                <a:solidFill>
                  <a:schemeClr val="accent2">
                    <a:lumMod val="75000"/>
                  </a:schemeClr>
                </a:solidFill>
                <a:hlinkClick r:id="rId2">
                  <a:extLst>
                    <a:ext uri="{A12FA001-AC4F-418D-AE19-62706E023703}">
                      <ahyp:hlinkClr xmlns:ahyp="http://schemas.microsoft.com/office/drawing/2018/hyperlinkcolor" val="tx"/>
                    </a:ext>
                  </a:extLst>
                </a:hlinkClick>
              </a:rPr>
              <a:t>https://treasury.worldbank.org</a:t>
            </a:r>
            <a:endParaRPr lang="en-US" sz="1200" b="1" dirty="0">
              <a:solidFill>
                <a:schemeClr val="accent2">
                  <a:lumMod val="75000"/>
                </a:schemeClr>
              </a:solidFill>
            </a:endParaRPr>
          </a:p>
          <a:p>
            <a:pPr marL="0" indent="0">
              <a:spcBef>
                <a:spcPts val="0"/>
              </a:spcBef>
              <a:spcAft>
                <a:spcPts val="0"/>
              </a:spcAft>
              <a:buNone/>
            </a:pPr>
            <a:br>
              <a:rPr lang="en-US" sz="1200" b="1" dirty="0"/>
            </a:br>
            <a:r>
              <a:rPr lang="en-US" sz="1200" b="1" dirty="0"/>
              <a:t>All rights reserved.</a:t>
            </a:r>
          </a:p>
          <a:p>
            <a:pPr marL="0" indent="0">
              <a:spcBef>
                <a:spcPts val="600"/>
              </a:spcBef>
              <a:buNone/>
            </a:pPr>
            <a:r>
              <a:rPr lang="en-US" sz="1200" dirty="0"/>
              <a:t>This work is a product of the staff of the International Bank for Reconstruction and Development/The World Bank. The findings, interpretations, and conclusions expressed in this work do not necessarily reflect the views of the Executive Directors of the World Bank or the governments they represent.</a:t>
            </a:r>
          </a:p>
          <a:p>
            <a:pPr marL="0" indent="0">
              <a:spcBef>
                <a:spcPts val="600"/>
              </a:spcBef>
              <a:buNone/>
            </a:pPr>
            <a:r>
              <a:rPr lang="en-US" sz="1200" dirty="0"/>
              <a:t>The World Bank does not guarantee the accuracy of the data included in this work. The boundaries, colors, denominations, and other information shown on any map in this work do not imply any judgment on the part of the World Bank concerning the legal status of any territory or the endorsement or acceptance of such boundaries.</a:t>
            </a:r>
          </a:p>
          <a:p>
            <a:pPr marL="0" indent="0">
              <a:spcBef>
                <a:spcPts val="600"/>
              </a:spcBef>
              <a:buNone/>
            </a:pPr>
            <a:r>
              <a:rPr lang="en-US" sz="1200" b="1" dirty="0"/>
              <a:t>Rights and Permissions</a:t>
            </a:r>
          </a:p>
          <a:p>
            <a:pPr marL="0" indent="0">
              <a:spcBef>
                <a:spcPts val="600"/>
              </a:spcBef>
              <a:buNone/>
            </a:pPr>
            <a:r>
              <a:rPr lang="en-US" sz="1200" dirty="0"/>
              <a:t>The material in this publication is copyrighted. Copying and/or transmitting portions or all of this work without permission may be a violation of applicable law. The International Bank for Reconstruction and Development / The World Bank encourages dissemination of its work and will normally grant permission to reproduce portions of the work promptly.</a:t>
            </a:r>
          </a:p>
          <a:p>
            <a:pPr marL="0" indent="0">
              <a:spcBef>
                <a:spcPts val="600"/>
              </a:spcBef>
              <a:buNone/>
            </a:pPr>
            <a:r>
              <a:rPr lang="en-US" sz="1200" dirty="0"/>
              <a:t>For permission to photocopy or reprint any part of this work, please send a request to </a:t>
            </a:r>
            <a:r>
              <a:rPr lang="en-US" sz="1200" b="1" dirty="0">
                <a:solidFill>
                  <a:schemeClr val="accent2">
                    <a:lumMod val="75000"/>
                  </a:schemeClr>
                </a:solidFill>
                <a:hlinkClick r:id="rId3">
                  <a:extLst>
                    <a:ext uri="{A12FA001-AC4F-418D-AE19-62706E023703}">
                      <ahyp:hlinkClr xmlns:ahyp="http://schemas.microsoft.com/office/drawing/2018/hyperlinkcolor" val="tx"/>
                    </a:ext>
                  </a:extLst>
                </a:hlinkClick>
              </a:rPr>
              <a:t>FP@worldbank.org</a:t>
            </a:r>
            <a:endParaRPr lang="en-US" sz="1200" b="1" dirty="0">
              <a:solidFill>
                <a:schemeClr val="accent2">
                  <a:lumMod val="75000"/>
                </a:schemeClr>
              </a:solidFill>
            </a:endParaRPr>
          </a:p>
        </p:txBody>
      </p:sp>
    </p:spTree>
    <p:extLst>
      <p:ext uri="{BB962C8B-B14F-4D97-AF65-F5344CB8AC3E}">
        <p14:creationId xmlns:p14="http://schemas.microsoft.com/office/powerpoint/2010/main" val="1051342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BF7307-3C7B-0CC2-3C16-0D21AA2B5471}"/>
              </a:ext>
            </a:extLst>
          </p:cNvPr>
          <p:cNvPicPr>
            <a:picLocks noChangeAspect="1"/>
          </p:cNvPicPr>
          <p:nvPr/>
        </p:nvPicPr>
        <p:blipFill>
          <a:blip r:embed="rId3" cstate="print">
            <a:extLst>
              <a:ext uri="{28A0092B-C50C-407E-A947-70E740481C1C}">
                <a14:useLocalDpi xmlns:a14="http://schemas.microsoft.com/office/drawing/2010/main"/>
              </a:ext>
            </a:extLst>
          </a:blip>
          <a:srcRect l="21525" r="47963"/>
          <a:stretch>
            <a:fillRect/>
          </a:stretch>
        </p:blipFill>
        <p:spPr>
          <a:xfrm>
            <a:off x="8434873" y="0"/>
            <a:ext cx="3799791" cy="6858000"/>
          </a:xfrm>
          <a:prstGeom prst="rect">
            <a:avLst/>
          </a:prstGeom>
        </p:spPr>
      </p:pic>
      <p:sp>
        <p:nvSpPr>
          <p:cNvPr id="6" name="Freeform: Shape 5">
            <a:extLst>
              <a:ext uri="{FF2B5EF4-FFF2-40B4-BE49-F238E27FC236}">
                <a16:creationId xmlns:a16="http://schemas.microsoft.com/office/drawing/2014/main" id="{382662EC-BE7F-BC68-E6C7-638DB71B89E7}"/>
              </a:ext>
            </a:extLst>
          </p:cNvPr>
          <p:cNvSpPr/>
          <p:nvPr/>
        </p:nvSpPr>
        <p:spPr bwMode="auto">
          <a:xfrm>
            <a:off x="0" y="0"/>
            <a:ext cx="10116002" cy="1660826"/>
          </a:xfrm>
          <a:custGeom>
            <a:avLst/>
            <a:gdLst>
              <a:gd name="connsiteX0" fmla="*/ 0 w 10116002"/>
              <a:gd name="connsiteY0" fmla="*/ 0 h 1660826"/>
              <a:gd name="connsiteX1" fmla="*/ 10116002 w 10116002"/>
              <a:gd name="connsiteY1" fmla="*/ 0 h 1660826"/>
              <a:gd name="connsiteX2" fmla="*/ 8457518 w 10116002"/>
              <a:gd name="connsiteY2" fmla="*/ 1660826 h 1660826"/>
              <a:gd name="connsiteX3" fmla="*/ 0 w 10116002"/>
              <a:gd name="connsiteY3" fmla="*/ 1660826 h 1660826"/>
              <a:gd name="connsiteX4" fmla="*/ 0 w 10116002"/>
              <a:gd name="connsiteY4" fmla="*/ 0 h 1660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6002" h="1660826">
                <a:moveTo>
                  <a:pt x="0" y="0"/>
                </a:moveTo>
                <a:lnTo>
                  <a:pt x="10116002" y="0"/>
                </a:lnTo>
                <a:lnTo>
                  <a:pt x="8457518" y="1660826"/>
                </a:lnTo>
                <a:lnTo>
                  <a:pt x="0" y="1660826"/>
                </a:lnTo>
                <a:lnTo>
                  <a:pt x="0" y="0"/>
                </a:lnTo>
                <a:close/>
              </a:path>
            </a:pathLst>
          </a:cu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dirty="0">
              <a:ln>
                <a:noFill/>
              </a:ln>
              <a:solidFill>
                <a:schemeClr val="tx1"/>
              </a:solidFill>
              <a:effectLst/>
              <a:latin typeface="Trebuchet MS" pitchFamily="34" charset="0"/>
              <a:cs typeface="Times New Roman" pitchFamily="18" charset="0"/>
            </a:endParaRPr>
          </a:p>
        </p:txBody>
      </p:sp>
      <p:sp>
        <p:nvSpPr>
          <p:cNvPr id="7" name="Rectangle 6">
            <a:extLst>
              <a:ext uri="{FF2B5EF4-FFF2-40B4-BE49-F238E27FC236}">
                <a16:creationId xmlns:a16="http://schemas.microsoft.com/office/drawing/2014/main" id="{52A9AD15-A7B0-F060-03CF-F0FE1E7F1B15}"/>
              </a:ext>
            </a:extLst>
          </p:cNvPr>
          <p:cNvSpPr/>
          <p:nvPr/>
        </p:nvSpPr>
        <p:spPr bwMode="auto">
          <a:xfrm>
            <a:off x="0" y="0"/>
            <a:ext cx="12192000" cy="144983"/>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pic>
        <p:nvPicPr>
          <p:cNvPr id="8" name="Picture 7">
            <a:extLst>
              <a:ext uri="{FF2B5EF4-FFF2-40B4-BE49-F238E27FC236}">
                <a16:creationId xmlns:a16="http://schemas.microsoft.com/office/drawing/2014/main" id="{FF0181A9-9327-D266-E13B-EA8477493F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48334" y="6330236"/>
            <a:ext cx="2032688" cy="397655"/>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42190586-92A2-DA7E-D566-328D8A636C01}"/>
              </a:ext>
            </a:extLst>
          </p:cNvPr>
          <p:cNvSpPr>
            <a:spLocks noGrp="1"/>
          </p:cNvSpPr>
          <p:nvPr>
            <p:ph type="sldNum" sz="quarter" idx="12"/>
          </p:nvPr>
        </p:nvSpPr>
        <p:spPr/>
        <p:txBody>
          <a:bodyPr/>
          <a:lstStyle/>
          <a:p>
            <a:fld id="{FCBB8D61-9AE8-405F-854E-38A68421BEF6}" type="slidenum">
              <a:rPr lang="en-US" altLang="en-US" smtClean="0"/>
              <a:pPr/>
              <a:t>15</a:t>
            </a:fld>
            <a:endParaRPr lang="en-US" altLang="en-US"/>
          </a:p>
        </p:txBody>
      </p:sp>
      <p:sp>
        <p:nvSpPr>
          <p:cNvPr id="11" name="Title 3">
            <a:extLst>
              <a:ext uri="{FF2B5EF4-FFF2-40B4-BE49-F238E27FC236}">
                <a16:creationId xmlns:a16="http://schemas.microsoft.com/office/drawing/2014/main" id="{D620BE0D-68BA-C7C1-9840-9497C9C8695C}"/>
              </a:ext>
            </a:extLst>
          </p:cNvPr>
          <p:cNvSpPr txBox="1">
            <a:spLocks/>
          </p:cNvSpPr>
          <p:nvPr/>
        </p:nvSpPr>
        <p:spPr bwMode="auto">
          <a:xfrm>
            <a:off x="1593702" y="4103579"/>
            <a:ext cx="6299567" cy="1299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buFont typeface="Arial" panose="020B0604020202020204" pitchFamily="34" charset="0"/>
              <a:defRPr sz="3200" b="1" i="0" cap="none"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5pPr>
            <a:lvl6pPr marL="457189" algn="ctr" rtl="0" fontAlgn="base">
              <a:spcBef>
                <a:spcPct val="0"/>
              </a:spcBef>
              <a:spcAft>
                <a:spcPct val="0"/>
              </a:spcAft>
              <a:defRPr sz="2600" b="1">
                <a:solidFill>
                  <a:srgbClr val="014C6D"/>
                </a:solidFill>
                <a:latin typeface="Trebuchet MS" pitchFamily="34" charset="0"/>
              </a:defRPr>
            </a:lvl6pPr>
            <a:lvl7pPr marL="914377" algn="ctr" rtl="0" fontAlgn="base">
              <a:spcBef>
                <a:spcPct val="0"/>
              </a:spcBef>
              <a:spcAft>
                <a:spcPct val="0"/>
              </a:spcAft>
              <a:defRPr sz="2600" b="1">
                <a:solidFill>
                  <a:srgbClr val="014C6D"/>
                </a:solidFill>
                <a:latin typeface="Trebuchet MS" pitchFamily="34" charset="0"/>
              </a:defRPr>
            </a:lvl7pPr>
            <a:lvl8pPr marL="1371566" algn="ctr" rtl="0" fontAlgn="base">
              <a:spcBef>
                <a:spcPct val="0"/>
              </a:spcBef>
              <a:spcAft>
                <a:spcPct val="0"/>
              </a:spcAft>
              <a:defRPr sz="2600" b="1">
                <a:solidFill>
                  <a:srgbClr val="014C6D"/>
                </a:solidFill>
                <a:latin typeface="Trebuchet MS" pitchFamily="34" charset="0"/>
              </a:defRPr>
            </a:lvl8pPr>
            <a:lvl9pPr marL="1828754" algn="ctr" rtl="0" fontAlgn="base">
              <a:spcBef>
                <a:spcPct val="0"/>
              </a:spcBef>
              <a:spcAft>
                <a:spcPct val="0"/>
              </a:spcAft>
              <a:defRPr sz="2600" b="1">
                <a:solidFill>
                  <a:srgbClr val="014C6D"/>
                </a:solidFill>
                <a:latin typeface="Trebuchet MS" pitchFamily="34" charset="0"/>
              </a:defRPr>
            </a:lvl9pPr>
          </a:lstStyle>
          <a:p>
            <a:r>
              <a:rPr lang="en-US" sz="7200" kern="0" dirty="0">
                <a:solidFill>
                  <a:schemeClr val="tx1">
                    <a:lumMod val="75000"/>
                    <a:lumOff val="25000"/>
                  </a:schemeClr>
                </a:solidFill>
              </a:rPr>
              <a:t>Annex: </a:t>
            </a:r>
          </a:p>
          <a:p>
            <a:r>
              <a:rPr lang="en-US" sz="7200" kern="0" dirty="0">
                <a:solidFill>
                  <a:schemeClr val="tx1">
                    <a:lumMod val="75000"/>
                    <a:lumOff val="25000"/>
                  </a:schemeClr>
                </a:solidFill>
              </a:rPr>
              <a:t>Panel Q&amp;A</a:t>
            </a:r>
          </a:p>
        </p:txBody>
      </p:sp>
    </p:spTree>
    <p:extLst>
      <p:ext uri="{BB962C8B-B14F-4D97-AF65-F5344CB8AC3E}">
        <p14:creationId xmlns:p14="http://schemas.microsoft.com/office/powerpoint/2010/main" val="3547596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BDB702-D83D-5514-D4FD-C733A370AD5B}"/>
              </a:ext>
            </a:extLst>
          </p:cNvPr>
          <p:cNvSpPr>
            <a:spLocks noGrp="1"/>
          </p:cNvSpPr>
          <p:nvPr>
            <p:ph type="sldNum" sz="quarter" idx="12"/>
          </p:nvPr>
        </p:nvSpPr>
        <p:spPr/>
        <p:txBody>
          <a:bodyPr/>
          <a:lstStyle/>
          <a:p>
            <a:fld id="{FCBB8D61-9AE8-405F-854E-38A68421BEF6}" type="slidenum">
              <a:rPr lang="en-US" altLang="en-US" smtClean="0"/>
              <a:pPr/>
              <a:t>1</a:t>
            </a:fld>
            <a:endParaRPr lang="en-US" altLang="en-US"/>
          </a:p>
        </p:txBody>
      </p:sp>
      <p:sp>
        <p:nvSpPr>
          <p:cNvPr id="4" name="Title 3">
            <a:extLst>
              <a:ext uri="{FF2B5EF4-FFF2-40B4-BE49-F238E27FC236}">
                <a16:creationId xmlns:a16="http://schemas.microsoft.com/office/drawing/2014/main" id="{E3AF8E09-FEDB-9664-770E-6A10DCF02C5C}"/>
              </a:ext>
            </a:extLst>
          </p:cNvPr>
          <p:cNvSpPr>
            <a:spLocks noGrp="1"/>
          </p:cNvSpPr>
          <p:nvPr>
            <p:ph type="title"/>
          </p:nvPr>
        </p:nvSpPr>
        <p:spPr>
          <a:xfrm>
            <a:off x="504826" y="1029573"/>
            <a:ext cx="11172824" cy="761793"/>
          </a:xfrm>
        </p:spPr>
        <p:txBody>
          <a:bodyPr/>
          <a:lstStyle/>
          <a:p>
            <a:r>
              <a:rPr lang="en-US" dirty="0"/>
              <a:t>Agenda</a:t>
            </a:r>
          </a:p>
        </p:txBody>
      </p:sp>
      <p:graphicFrame>
        <p:nvGraphicFramePr>
          <p:cNvPr id="5" name="Diagram 4">
            <a:extLst>
              <a:ext uri="{FF2B5EF4-FFF2-40B4-BE49-F238E27FC236}">
                <a16:creationId xmlns:a16="http://schemas.microsoft.com/office/drawing/2014/main" id="{3DB951E4-5959-A22D-B9DB-2556BBAC4EDC}"/>
              </a:ext>
            </a:extLst>
          </p:cNvPr>
          <p:cNvGraphicFramePr/>
          <p:nvPr>
            <p:extLst>
              <p:ext uri="{D42A27DB-BD31-4B8C-83A1-F6EECF244321}">
                <p14:modId xmlns:p14="http://schemas.microsoft.com/office/powerpoint/2010/main" val="1295224506"/>
              </p:ext>
            </p:extLst>
          </p:nvPr>
        </p:nvGraphicFramePr>
        <p:xfrm>
          <a:off x="434026" y="1932266"/>
          <a:ext cx="11377870" cy="3896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213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01021-AFE7-FE4D-18F1-9367082C21F0}"/>
              </a:ext>
            </a:extLst>
          </p:cNvPr>
          <p:cNvPicPr>
            <a:picLocks noChangeAspect="1"/>
          </p:cNvPicPr>
          <p:nvPr/>
        </p:nvPicPr>
        <p:blipFill>
          <a:blip r:embed="rId3" cstate="print">
            <a:extLst>
              <a:ext uri="{28A0092B-C50C-407E-A947-70E740481C1C}">
                <a14:useLocalDpi xmlns:a14="http://schemas.microsoft.com/office/drawing/2010/main"/>
              </a:ext>
            </a:extLst>
          </a:blip>
          <a:srcRect l="34317" r="28685"/>
          <a:stretch>
            <a:fillRect/>
          </a:stretch>
        </p:blipFill>
        <p:spPr>
          <a:xfrm>
            <a:off x="8434873" y="0"/>
            <a:ext cx="3799791" cy="6858000"/>
          </a:xfrm>
          <a:prstGeom prst="rect">
            <a:avLst/>
          </a:prstGeom>
        </p:spPr>
      </p:pic>
      <p:sp>
        <p:nvSpPr>
          <p:cNvPr id="6" name="Freeform: Shape 5">
            <a:extLst>
              <a:ext uri="{FF2B5EF4-FFF2-40B4-BE49-F238E27FC236}">
                <a16:creationId xmlns:a16="http://schemas.microsoft.com/office/drawing/2014/main" id="{3E997C68-903A-7C54-76D0-38F5701B93B6}"/>
              </a:ext>
            </a:extLst>
          </p:cNvPr>
          <p:cNvSpPr/>
          <p:nvPr/>
        </p:nvSpPr>
        <p:spPr bwMode="auto">
          <a:xfrm>
            <a:off x="0" y="0"/>
            <a:ext cx="10116002" cy="1660826"/>
          </a:xfrm>
          <a:custGeom>
            <a:avLst/>
            <a:gdLst>
              <a:gd name="connsiteX0" fmla="*/ 0 w 10116002"/>
              <a:gd name="connsiteY0" fmla="*/ 0 h 1660826"/>
              <a:gd name="connsiteX1" fmla="*/ 10116002 w 10116002"/>
              <a:gd name="connsiteY1" fmla="*/ 0 h 1660826"/>
              <a:gd name="connsiteX2" fmla="*/ 8457518 w 10116002"/>
              <a:gd name="connsiteY2" fmla="*/ 1660826 h 1660826"/>
              <a:gd name="connsiteX3" fmla="*/ 0 w 10116002"/>
              <a:gd name="connsiteY3" fmla="*/ 1660826 h 1660826"/>
              <a:gd name="connsiteX4" fmla="*/ 0 w 10116002"/>
              <a:gd name="connsiteY4" fmla="*/ 0 h 1660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6002" h="1660826">
                <a:moveTo>
                  <a:pt x="0" y="0"/>
                </a:moveTo>
                <a:lnTo>
                  <a:pt x="10116002" y="0"/>
                </a:lnTo>
                <a:lnTo>
                  <a:pt x="8457518" y="1660826"/>
                </a:lnTo>
                <a:lnTo>
                  <a:pt x="0" y="1660826"/>
                </a:lnTo>
                <a:lnTo>
                  <a:pt x="0" y="0"/>
                </a:lnTo>
                <a:close/>
              </a:path>
            </a:pathLst>
          </a:cu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dirty="0">
              <a:ln>
                <a:noFill/>
              </a:ln>
              <a:solidFill>
                <a:schemeClr val="tx1"/>
              </a:solidFill>
              <a:effectLst/>
              <a:latin typeface="Trebuchet MS" pitchFamily="34" charset="0"/>
              <a:cs typeface="Times New Roman" pitchFamily="18" charset="0"/>
            </a:endParaRPr>
          </a:p>
        </p:txBody>
      </p:sp>
      <p:sp>
        <p:nvSpPr>
          <p:cNvPr id="7" name="Rectangle 6">
            <a:extLst>
              <a:ext uri="{FF2B5EF4-FFF2-40B4-BE49-F238E27FC236}">
                <a16:creationId xmlns:a16="http://schemas.microsoft.com/office/drawing/2014/main" id="{16EC1C3C-9D4C-5A95-84A9-0893EBA6CDFC}"/>
              </a:ext>
            </a:extLst>
          </p:cNvPr>
          <p:cNvSpPr/>
          <p:nvPr/>
        </p:nvSpPr>
        <p:spPr bwMode="auto">
          <a:xfrm>
            <a:off x="0" y="0"/>
            <a:ext cx="12192000" cy="144983"/>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pic>
        <p:nvPicPr>
          <p:cNvPr id="8" name="Picture 7">
            <a:extLst>
              <a:ext uri="{FF2B5EF4-FFF2-40B4-BE49-F238E27FC236}">
                <a16:creationId xmlns:a16="http://schemas.microsoft.com/office/drawing/2014/main" id="{57331D41-C112-F770-E6D8-6D02E3B8E0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48334" y="6330236"/>
            <a:ext cx="2032688" cy="397655"/>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4CC4E4AF-287B-F368-E9B2-326E55E98A42}"/>
              </a:ext>
            </a:extLst>
          </p:cNvPr>
          <p:cNvSpPr>
            <a:spLocks noGrp="1"/>
          </p:cNvSpPr>
          <p:nvPr>
            <p:ph type="sldNum" sz="quarter" idx="12"/>
          </p:nvPr>
        </p:nvSpPr>
        <p:spPr/>
        <p:txBody>
          <a:bodyPr/>
          <a:lstStyle/>
          <a:p>
            <a:fld id="{FCBB8D61-9AE8-405F-854E-38A68421BEF6}" type="slidenum">
              <a:rPr lang="en-US" altLang="en-US" smtClean="0"/>
              <a:pPr/>
              <a:t>2</a:t>
            </a:fld>
            <a:endParaRPr lang="en-US" altLang="en-US"/>
          </a:p>
        </p:txBody>
      </p:sp>
      <p:sp>
        <p:nvSpPr>
          <p:cNvPr id="3" name="Text Placeholder 2">
            <a:extLst>
              <a:ext uri="{FF2B5EF4-FFF2-40B4-BE49-F238E27FC236}">
                <a16:creationId xmlns:a16="http://schemas.microsoft.com/office/drawing/2014/main" id="{59D3A7A0-7FB2-A37F-1A3D-DCA2FE9CC02C}"/>
              </a:ext>
            </a:extLst>
          </p:cNvPr>
          <p:cNvSpPr>
            <a:spLocks noGrp="1"/>
          </p:cNvSpPr>
          <p:nvPr>
            <p:ph type="body" sz="quarter" idx="16"/>
          </p:nvPr>
        </p:nvSpPr>
        <p:spPr>
          <a:xfrm>
            <a:off x="434026" y="1876425"/>
            <a:ext cx="7599631" cy="4269133"/>
          </a:xfrm>
        </p:spPr>
        <p:txBody>
          <a:bodyPr/>
          <a:lstStyle/>
          <a:p>
            <a:pPr marL="0" indent="0">
              <a:buNone/>
            </a:pPr>
            <a:r>
              <a:rPr lang="en-US" sz="2400" b="1" dirty="0"/>
              <a:t>South Africa does not lack capital </a:t>
            </a:r>
          </a:p>
          <a:p>
            <a:pPr marL="0" indent="0">
              <a:spcAft>
                <a:spcPts val="1200"/>
              </a:spcAft>
              <a:buNone/>
            </a:pPr>
            <a:r>
              <a:rPr lang="en-US" sz="2400" b="1" dirty="0"/>
              <a:t>— it lacks </a:t>
            </a:r>
            <a:r>
              <a:rPr lang="en-US" sz="2400" b="1" i="1" dirty="0"/>
              <a:t>bankable, de-risked, investable </a:t>
            </a:r>
            <a:r>
              <a:rPr lang="en-US" sz="2400" b="1" dirty="0"/>
              <a:t>transport opportunities at scale.</a:t>
            </a:r>
          </a:p>
          <a:p>
            <a:r>
              <a:rPr lang="en-US" dirty="0"/>
              <a:t>Deep domestic savings and sophisticated markets exist.</a:t>
            </a:r>
          </a:p>
          <a:p>
            <a:r>
              <a:rPr lang="en-US" dirty="0"/>
              <a:t>Investment is constrained by risk, pipeline quality, and transaction structures.</a:t>
            </a:r>
          </a:p>
          <a:p>
            <a:r>
              <a:rPr lang="en-US" dirty="0"/>
              <a:t>The opportunity: convert transport reforms and projects into investable assets.</a:t>
            </a:r>
          </a:p>
          <a:p>
            <a:endParaRPr lang="en-US" dirty="0"/>
          </a:p>
        </p:txBody>
      </p:sp>
      <p:sp>
        <p:nvSpPr>
          <p:cNvPr id="4" name="Title 3">
            <a:extLst>
              <a:ext uri="{FF2B5EF4-FFF2-40B4-BE49-F238E27FC236}">
                <a16:creationId xmlns:a16="http://schemas.microsoft.com/office/drawing/2014/main" id="{B78A3169-D466-E1A5-1E27-01931B5C9CD4}"/>
              </a:ext>
            </a:extLst>
          </p:cNvPr>
          <p:cNvSpPr>
            <a:spLocks noGrp="1"/>
          </p:cNvSpPr>
          <p:nvPr>
            <p:ph type="title"/>
          </p:nvPr>
        </p:nvSpPr>
        <p:spPr/>
        <p:txBody>
          <a:bodyPr/>
          <a:lstStyle/>
          <a:p>
            <a:r>
              <a:rPr lang="en-US" dirty="0">
                <a:solidFill>
                  <a:schemeClr val="accent2"/>
                </a:solidFill>
              </a:rPr>
              <a:t>Introduction</a:t>
            </a:r>
            <a:br>
              <a:rPr lang="en-US" dirty="0"/>
            </a:br>
            <a:r>
              <a:rPr lang="en-US" sz="4400" dirty="0"/>
              <a:t>The Core Challenge</a:t>
            </a:r>
          </a:p>
        </p:txBody>
      </p:sp>
    </p:spTree>
    <p:extLst>
      <p:ext uri="{BB962C8B-B14F-4D97-AF65-F5344CB8AC3E}">
        <p14:creationId xmlns:p14="http://schemas.microsoft.com/office/powerpoint/2010/main" val="2959806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FA156-2703-3475-6BD0-F9DB0E2353CC}"/>
              </a:ext>
            </a:extLst>
          </p:cNvPr>
          <p:cNvSpPr>
            <a:spLocks noGrp="1"/>
          </p:cNvSpPr>
          <p:nvPr>
            <p:ph type="sldNum" sz="quarter" idx="12"/>
          </p:nvPr>
        </p:nvSpPr>
        <p:spPr/>
        <p:txBody>
          <a:bodyPr/>
          <a:lstStyle/>
          <a:p>
            <a:fld id="{FCBB8D61-9AE8-405F-854E-38A68421BEF6}" type="slidenum">
              <a:rPr lang="en-US" altLang="en-US" smtClean="0"/>
              <a:pPr/>
              <a:t>3</a:t>
            </a:fld>
            <a:endParaRPr lang="en-US" altLang="en-US"/>
          </a:p>
        </p:txBody>
      </p:sp>
      <p:sp>
        <p:nvSpPr>
          <p:cNvPr id="4" name="Title 3">
            <a:extLst>
              <a:ext uri="{FF2B5EF4-FFF2-40B4-BE49-F238E27FC236}">
                <a16:creationId xmlns:a16="http://schemas.microsoft.com/office/drawing/2014/main" id="{39F8BA7A-0B4D-3CDA-51CD-133762A4F608}"/>
              </a:ext>
            </a:extLst>
          </p:cNvPr>
          <p:cNvSpPr>
            <a:spLocks noGrp="1"/>
          </p:cNvSpPr>
          <p:nvPr>
            <p:ph type="title"/>
          </p:nvPr>
        </p:nvSpPr>
        <p:spPr>
          <a:xfrm>
            <a:off x="504826" y="1142621"/>
            <a:ext cx="11172824" cy="758430"/>
          </a:xfrm>
        </p:spPr>
        <p:txBody>
          <a:bodyPr/>
          <a:lstStyle/>
          <a:p>
            <a:pPr algn="ctr"/>
            <a:r>
              <a:rPr lang="en-US" sz="3600" dirty="0"/>
              <a:t>Creating Investable Assets</a:t>
            </a:r>
          </a:p>
        </p:txBody>
      </p:sp>
      <p:grpSp>
        <p:nvGrpSpPr>
          <p:cNvPr id="17" name="Group 16">
            <a:extLst>
              <a:ext uri="{FF2B5EF4-FFF2-40B4-BE49-F238E27FC236}">
                <a16:creationId xmlns:a16="http://schemas.microsoft.com/office/drawing/2014/main" id="{7174FDE1-1D50-6993-C186-9534797AC02D}"/>
              </a:ext>
            </a:extLst>
          </p:cNvPr>
          <p:cNvGrpSpPr/>
          <p:nvPr/>
        </p:nvGrpSpPr>
        <p:grpSpPr>
          <a:xfrm>
            <a:off x="130629" y="2324250"/>
            <a:ext cx="11859208" cy="2801671"/>
            <a:chOff x="130629" y="2448033"/>
            <a:chExt cx="11611716" cy="2743202"/>
          </a:xfrm>
        </p:grpSpPr>
        <p:cxnSp>
          <p:nvCxnSpPr>
            <p:cNvPr id="14" name="Straight Arrow Connector 13">
              <a:extLst>
                <a:ext uri="{FF2B5EF4-FFF2-40B4-BE49-F238E27FC236}">
                  <a16:creationId xmlns:a16="http://schemas.microsoft.com/office/drawing/2014/main" id="{EC190559-B87A-3BEB-8FF6-0ABCC0E39F63}"/>
                </a:ext>
              </a:extLst>
            </p:cNvPr>
            <p:cNvCxnSpPr>
              <a:cxnSpLocks/>
            </p:cNvCxnSpPr>
            <p:nvPr/>
          </p:nvCxnSpPr>
          <p:spPr bwMode="auto">
            <a:xfrm>
              <a:off x="130629" y="3822035"/>
              <a:ext cx="11611716" cy="0"/>
            </a:xfrm>
            <a:prstGeom prst="straightConnector1">
              <a:avLst/>
            </a:prstGeom>
            <a:noFill/>
            <a:ln w="82550" cap="rnd" cmpd="sng" algn="ctr">
              <a:solidFill>
                <a:schemeClr val="accent2">
                  <a:lumMod val="75000"/>
                </a:schemeClr>
              </a:solidFill>
              <a:prstDash val="sysDot"/>
              <a:round/>
              <a:headEnd type="none" w="med" len="med"/>
              <a:tailEnd type="arrow"/>
            </a:ln>
            <a:effectLst/>
          </p:spPr>
        </p:cxnSp>
        <p:sp>
          <p:nvSpPr>
            <p:cNvPr id="6" name="Oval 5">
              <a:extLst>
                <a:ext uri="{FF2B5EF4-FFF2-40B4-BE49-F238E27FC236}">
                  <a16:creationId xmlns:a16="http://schemas.microsoft.com/office/drawing/2014/main" id="{B572820C-8043-5CB7-6926-CCA4DA851463}"/>
                </a:ext>
              </a:extLst>
            </p:cNvPr>
            <p:cNvSpPr/>
            <p:nvPr/>
          </p:nvSpPr>
          <p:spPr bwMode="auto">
            <a:xfrm>
              <a:off x="4281975" y="2448035"/>
              <a:ext cx="2743200" cy="2743200"/>
            </a:xfrm>
            <a:prstGeom prst="ellipse">
              <a:avLst/>
            </a:prstGeom>
            <a:solidFill>
              <a:srgbClr val="0C779D"/>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marR="0" algn="ctr" defTabSz="914400" rtl="0" eaLnBrk="1" fontAlgn="base" latinLnBrk="0" hangingPunct="1">
                <a:lnSpc>
                  <a:spcPct val="100000"/>
                </a:lnSpc>
                <a:spcBef>
                  <a:spcPct val="50000"/>
                </a:spcBef>
                <a:spcAft>
                  <a:spcPct val="0"/>
                </a:spcAft>
                <a:buClrTx/>
                <a:buSzTx/>
                <a:tabLst/>
              </a:pPr>
              <a:r>
                <a:rPr kumimoji="0" lang="en-US" sz="2800" i="1"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Product</a:t>
              </a:r>
            </a:p>
          </p:txBody>
        </p:sp>
        <p:sp>
          <p:nvSpPr>
            <p:cNvPr id="7" name="Oval 6">
              <a:extLst>
                <a:ext uri="{FF2B5EF4-FFF2-40B4-BE49-F238E27FC236}">
                  <a16:creationId xmlns:a16="http://schemas.microsoft.com/office/drawing/2014/main" id="{5D70BBD7-88F4-D3F9-87B5-3B28015765C9}"/>
                </a:ext>
              </a:extLst>
            </p:cNvPr>
            <p:cNvSpPr/>
            <p:nvPr/>
          </p:nvSpPr>
          <p:spPr bwMode="auto">
            <a:xfrm>
              <a:off x="900991" y="2448035"/>
              <a:ext cx="2743200" cy="2743200"/>
            </a:xfrm>
            <a:prstGeom prst="ellipse">
              <a:avLst/>
            </a:prstGeom>
            <a:solidFill>
              <a:srgbClr val="073C6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marR="0" algn="ctr" defTabSz="914400" rtl="0" eaLnBrk="1" fontAlgn="base" latinLnBrk="0" hangingPunct="1">
                <a:lnSpc>
                  <a:spcPct val="100000"/>
                </a:lnSpc>
                <a:spcBef>
                  <a:spcPct val="50000"/>
                </a:spcBef>
                <a:spcAft>
                  <a:spcPct val="0"/>
                </a:spcAft>
                <a:buClrTx/>
                <a:buSzTx/>
                <a:tabLst/>
              </a:pPr>
              <a:r>
                <a:rPr kumimoji="0" lang="en-US" sz="2800" i="1"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Pipeline</a:t>
              </a:r>
            </a:p>
          </p:txBody>
        </p:sp>
        <p:sp>
          <p:nvSpPr>
            <p:cNvPr id="8" name="Oval 7">
              <a:extLst>
                <a:ext uri="{FF2B5EF4-FFF2-40B4-BE49-F238E27FC236}">
                  <a16:creationId xmlns:a16="http://schemas.microsoft.com/office/drawing/2014/main" id="{0B97BEBA-A70B-7243-5404-CA878F9A8597}"/>
                </a:ext>
              </a:extLst>
            </p:cNvPr>
            <p:cNvSpPr/>
            <p:nvPr/>
          </p:nvSpPr>
          <p:spPr bwMode="auto">
            <a:xfrm>
              <a:off x="7662960" y="2448033"/>
              <a:ext cx="2743200" cy="2743200"/>
            </a:xfrm>
            <a:prstGeom prst="ellipse">
              <a:avLst/>
            </a:prstGeom>
            <a:solidFill>
              <a:srgbClr val="1099CA"/>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marR="0" algn="ctr" defTabSz="914400" rtl="0" eaLnBrk="1" fontAlgn="base" latinLnBrk="0" hangingPunct="1">
                <a:lnSpc>
                  <a:spcPct val="100000"/>
                </a:lnSpc>
                <a:spcBef>
                  <a:spcPct val="50000"/>
                </a:spcBef>
                <a:spcAft>
                  <a:spcPct val="0"/>
                </a:spcAft>
                <a:buClrTx/>
                <a:buSzTx/>
                <a:tabLst/>
              </a:pPr>
              <a:r>
                <a:rPr kumimoji="0" lang="en-US" sz="2800" i="1"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Protection</a:t>
              </a:r>
            </a:p>
          </p:txBody>
        </p:sp>
      </p:grpSp>
    </p:spTree>
    <p:extLst>
      <p:ext uri="{BB962C8B-B14F-4D97-AF65-F5344CB8AC3E}">
        <p14:creationId xmlns:p14="http://schemas.microsoft.com/office/powerpoint/2010/main" val="1206461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7307DD-90B2-ECFB-09FC-5FE1B3928A83}"/>
              </a:ext>
            </a:extLst>
          </p:cNvPr>
          <p:cNvPicPr>
            <a:picLocks noChangeAspect="1"/>
          </p:cNvPicPr>
          <p:nvPr/>
        </p:nvPicPr>
        <p:blipFill>
          <a:blip r:embed="rId3" cstate="print">
            <a:extLst>
              <a:ext uri="{28A0092B-C50C-407E-A947-70E740481C1C}">
                <a14:useLocalDpi xmlns:a14="http://schemas.microsoft.com/office/drawing/2010/main"/>
              </a:ext>
            </a:extLst>
          </a:blip>
          <a:srcRect l="36661" r="36661"/>
          <a:stretch/>
        </p:blipFill>
        <p:spPr>
          <a:xfrm>
            <a:off x="0" y="0"/>
            <a:ext cx="3122613" cy="6858000"/>
          </a:xfrm>
          <a:prstGeom prst="rect">
            <a:avLst/>
          </a:prstGeom>
        </p:spPr>
      </p:pic>
      <p:sp>
        <p:nvSpPr>
          <p:cNvPr id="2" name="Slide Number Placeholder 1">
            <a:extLst>
              <a:ext uri="{FF2B5EF4-FFF2-40B4-BE49-F238E27FC236}">
                <a16:creationId xmlns:a16="http://schemas.microsoft.com/office/drawing/2014/main" id="{BBB22B1B-C97C-84DA-402B-11482C954D06}"/>
              </a:ext>
            </a:extLst>
          </p:cNvPr>
          <p:cNvSpPr>
            <a:spLocks noGrp="1"/>
          </p:cNvSpPr>
          <p:nvPr>
            <p:ph type="sldNum" sz="quarter" idx="12"/>
          </p:nvPr>
        </p:nvSpPr>
        <p:spPr/>
        <p:txBody>
          <a:bodyPr/>
          <a:lstStyle/>
          <a:p>
            <a:fld id="{FCBB8D61-9AE8-405F-854E-38A68421BEF6}" type="slidenum">
              <a:rPr lang="en-US" altLang="en-US" smtClean="0">
                <a:solidFill>
                  <a:schemeClr val="bg1"/>
                </a:solidFill>
              </a:rPr>
              <a:pPr/>
              <a:t>4</a:t>
            </a:fld>
            <a:endParaRPr lang="en-US" altLang="en-US">
              <a:solidFill>
                <a:schemeClr val="bg1"/>
              </a:solidFill>
            </a:endParaRPr>
          </a:p>
        </p:txBody>
      </p:sp>
      <p:sp>
        <p:nvSpPr>
          <p:cNvPr id="3" name="Title 2">
            <a:extLst>
              <a:ext uri="{FF2B5EF4-FFF2-40B4-BE49-F238E27FC236}">
                <a16:creationId xmlns:a16="http://schemas.microsoft.com/office/drawing/2014/main" id="{7952CA70-9226-429C-E223-C7C4C7BE1C98}"/>
              </a:ext>
            </a:extLst>
          </p:cNvPr>
          <p:cNvSpPr>
            <a:spLocks noGrp="1"/>
          </p:cNvSpPr>
          <p:nvPr>
            <p:ph type="title"/>
          </p:nvPr>
        </p:nvSpPr>
        <p:spPr>
          <a:xfrm>
            <a:off x="3552824" y="200145"/>
            <a:ext cx="8259070" cy="877911"/>
          </a:xfrm>
        </p:spPr>
        <p:txBody>
          <a:bodyPr/>
          <a:lstStyle/>
          <a:p>
            <a:r>
              <a:rPr lang="en-US" dirty="0"/>
              <a:t>PIPELINE</a:t>
            </a:r>
          </a:p>
        </p:txBody>
      </p:sp>
      <p:sp>
        <p:nvSpPr>
          <p:cNvPr id="4" name="Text Placeholder 3">
            <a:extLst>
              <a:ext uri="{FF2B5EF4-FFF2-40B4-BE49-F238E27FC236}">
                <a16:creationId xmlns:a16="http://schemas.microsoft.com/office/drawing/2014/main" id="{89F5D537-95F7-F37F-BB3E-42E71E0D85DA}"/>
              </a:ext>
            </a:extLst>
          </p:cNvPr>
          <p:cNvSpPr>
            <a:spLocks noGrp="1"/>
          </p:cNvSpPr>
          <p:nvPr>
            <p:ph type="body" sz="quarter" idx="16"/>
          </p:nvPr>
        </p:nvSpPr>
        <p:spPr>
          <a:xfrm>
            <a:off x="3552825" y="1933575"/>
            <a:ext cx="8259070" cy="4211983"/>
          </a:xfrm>
        </p:spPr>
        <p:txBody>
          <a:bodyPr/>
          <a:lstStyle/>
          <a:p>
            <a:pPr marL="0" indent="0">
              <a:buNone/>
            </a:pPr>
            <a:r>
              <a:rPr lang="en-US" b="1" dirty="0"/>
              <a:t>Investors buy predictable cash flows, governance, and credible counterparties.</a:t>
            </a:r>
          </a:p>
          <a:p>
            <a:r>
              <a:rPr lang="en-US" dirty="0"/>
              <a:t>Realistic demand and revenue assumptions or availability-payment models.</a:t>
            </a:r>
          </a:p>
          <a:p>
            <a:r>
              <a:rPr lang="en-US" dirty="0"/>
              <a:t>Robust procurement and contract management.</a:t>
            </a:r>
          </a:p>
          <a:p>
            <a:r>
              <a:rPr lang="en-US" dirty="0"/>
              <a:t>Clear tariffs and enforceable regulatory regimes.</a:t>
            </a:r>
          </a:p>
          <a:p>
            <a:endParaRPr lang="en-US" dirty="0"/>
          </a:p>
        </p:txBody>
      </p:sp>
      <p:sp>
        <p:nvSpPr>
          <p:cNvPr id="5" name="Text Placeholder 4">
            <a:extLst>
              <a:ext uri="{FF2B5EF4-FFF2-40B4-BE49-F238E27FC236}">
                <a16:creationId xmlns:a16="http://schemas.microsoft.com/office/drawing/2014/main" id="{309C6ED6-F3D0-E7E3-A0F4-B5E8F86EB72B}"/>
              </a:ext>
            </a:extLst>
          </p:cNvPr>
          <p:cNvSpPr>
            <a:spLocks noGrp="1"/>
          </p:cNvSpPr>
          <p:nvPr>
            <p:ph type="body" sz="quarter" idx="17"/>
          </p:nvPr>
        </p:nvSpPr>
        <p:spPr>
          <a:xfrm>
            <a:off x="3552551" y="1114331"/>
            <a:ext cx="8260036" cy="660318"/>
          </a:xfrm>
        </p:spPr>
        <p:txBody>
          <a:bodyPr/>
          <a:lstStyle/>
          <a:p>
            <a:r>
              <a:rPr lang="en-US" dirty="0"/>
              <a:t>Credible, Investable Transport Projects</a:t>
            </a:r>
          </a:p>
        </p:txBody>
      </p:sp>
      <p:sp>
        <p:nvSpPr>
          <p:cNvPr id="8" name="Oval 7">
            <a:extLst>
              <a:ext uri="{FF2B5EF4-FFF2-40B4-BE49-F238E27FC236}">
                <a16:creationId xmlns:a16="http://schemas.microsoft.com/office/drawing/2014/main" id="{8C55B2A0-3CC8-F03C-BDF6-2865A35E9416}"/>
              </a:ext>
            </a:extLst>
          </p:cNvPr>
          <p:cNvSpPr/>
          <p:nvPr/>
        </p:nvSpPr>
        <p:spPr bwMode="auto">
          <a:xfrm>
            <a:off x="957782" y="254658"/>
            <a:ext cx="2379663" cy="2379663"/>
          </a:xfrm>
          <a:prstGeom prst="ellipse">
            <a:avLst/>
          </a:prstGeom>
          <a:solidFill>
            <a:srgbClr val="073C6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marR="0" algn="ctr" defTabSz="914400" rtl="0" eaLnBrk="1" fontAlgn="base" latinLnBrk="0" hangingPunct="1">
              <a:lnSpc>
                <a:spcPct val="100000"/>
              </a:lnSpc>
              <a:spcBef>
                <a:spcPct val="50000"/>
              </a:spcBef>
              <a:spcAft>
                <a:spcPct val="0"/>
              </a:spcAft>
              <a:buClrTx/>
              <a:buSzTx/>
              <a:tabLst/>
            </a:pPr>
            <a:r>
              <a:rPr kumimoji="0" lang="en-US" sz="2400" i="1"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Pipeline</a:t>
            </a:r>
          </a:p>
        </p:txBody>
      </p:sp>
    </p:spTree>
    <p:extLst>
      <p:ext uri="{BB962C8B-B14F-4D97-AF65-F5344CB8AC3E}">
        <p14:creationId xmlns:p14="http://schemas.microsoft.com/office/powerpoint/2010/main" val="2354362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86484-538F-D5AD-BA84-E4CE3B91725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9533D57-BFB5-281C-9A8A-B2E23EDD652F}"/>
              </a:ext>
            </a:extLst>
          </p:cNvPr>
          <p:cNvPicPr>
            <a:picLocks noChangeAspect="1"/>
          </p:cNvPicPr>
          <p:nvPr/>
        </p:nvPicPr>
        <p:blipFill>
          <a:blip r:embed="rId3" cstate="print">
            <a:extLst>
              <a:ext uri="{28A0092B-C50C-407E-A947-70E740481C1C}">
                <a14:useLocalDpi xmlns:a14="http://schemas.microsoft.com/office/drawing/2010/main"/>
              </a:ext>
            </a:extLst>
          </a:blip>
          <a:srcRect l="34808" r="34808"/>
          <a:stretch/>
        </p:blipFill>
        <p:spPr>
          <a:xfrm>
            <a:off x="0" y="0"/>
            <a:ext cx="3122613" cy="6858000"/>
          </a:xfrm>
          <a:prstGeom prst="rect">
            <a:avLst/>
          </a:prstGeom>
        </p:spPr>
      </p:pic>
      <p:sp>
        <p:nvSpPr>
          <p:cNvPr id="2" name="Slide Number Placeholder 1">
            <a:extLst>
              <a:ext uri="{FF2B5EF4-FFF2-40B4-BE49-F238E27FC236}">
                <a16:creationId xmlns:a16="http://schemas.microsoft.com/office/drawing/2014/main" id="{90EF82E7-81C4-CECA-D1E9-160B1AFA5BEC}"/>
              </a:ext>
            </a:extLst>
          </p:cNvPr>
          <p:cNvSpPr>
            <a:spLocks noGrp="1"/>
          </p:cNvSpPr>
          <p:nvPr>
            <p:ph type="sldNum" sz="quarter" idx="12"/>
          </p:nvPr>
        </p:nvSpPr>
        <p:spPr/>
        <p:txBody>
          <a:bodyPr/>
          <a:lstStyle/>
          <a:p>
            <a:fld id="{FCBB8D61-9AE8-405F-854E-38A68421BEF6}" type="slidenum">
              <a:rPr lang="en-US" altLang="en-US" smtClean="0">
                <a:solidFill>
                  <a:schemeClr val="bg1"/>
                </a:solidFill>
              </a:rPr>
              <a:pPr/>
              <a:t>5</a:t>
            </a:fld>
            <a:endParaRPr lang="en-US" altLang="en-US">
              <a:solidFill>
                <a:schemeClr val="bg1"/>
              </a:solidFill>
            </a:endParaRPr>
          </a:p>
        </p:txBody>
      </p:sp>
      <p:sp>
        <p:nvSpPr>
          <p:cNvPr id="3" name="Title 2">
            <a:extLst>
              <a:ext uri="{FF2B5EF4-FFF2-40B4-BE49-F238E27FC236}">
                <a16:creationId xmlns:a16="http://schemas.microsoft.com/office/drawing/2014/main" id="{FAA7DC08-9D09-2341-D99D-0AEA9EC2E6C4}"/>
              </a:ext>
            </a:extLst>
          </p:cNvPr>
          <p:cNvSpPr>
            <a:spLocks noGrp="1"/>
          </p:cNvSpPr>
          <p:nvPr>
            <p:ph type="title"/>
          </p:nvPr>
        </p:nvSpPr>
        <p:spPr>
          <a:xfrm>
            <a:off x="3552824" y="200145"/>
            <a:ext cx="8259070" cy="877911"/>
          </a:xfrm>
        </p:spPr>
        <p:txBody>
          <a:bodyPr/>
          <a:lstStyle/>
          <a:p>
            <a:r>
              <a:rPr lang="en-US" dirty="0"/>
              <a:t>PRODUCT</a:t>
            </a:r>
          </a:p>
        </p:txBody>
      </p:sp>
      <p:sp>
        <p:nvSpPr>
          <p:cNvPr id="4" name="Text Placeholder 3">
            <a:extLst>
              <a:ext uri="{FF2B5EF4-FFF2-40B4-BE49-F238E27FC236}">
                <a16:creationId xmlns:a16="http://schemas.microsoft.com/office/drawing/2014/main" id="{CB5A9632-4A86-340C-7ADA-266C27E37585}"/>
              </a:ext>
            </a:extLst>
          </p:cNvPr>
          <p:cNvSpPr>
            <a:spLocks noGrp="1"/>
          </p:cNvSpPr>
          <p:nvPr>
            <p:ph type="body" sz="quarter" idx="16"/>
          </p:nvPr>
        </p:nvSpPr>
        <p:spPr>
          <a:xfrm>
            <a:off x="3552825" y="1933575"/>
            <a:ext cx="8259070" cy="822325"/>
          </a:xfrm>
        </p:spPr>
        <p:txBody>
          <a:bodyPr/>
          <a:lstStyle/>
          <a:p>
            <a:pPr marL="0" indent="0">
              <a:buNone/>
            </a:pPr>
            <a:r>
              <a:rPr lang="en-US" b="1" dirty="0"/>
              <a:t>Different pools of capital have different objectives and constraints.</a:t>
            </a:r>
          </a:p>
          <a:p>
            <a:pPr>
              <a:spcBef>
                <a:spcPts val="600"/>
              </a:spcBef>
            </a:pPr>
            <a:r>
              <a:rPr lang="en-US" dirty="0"/>
              <a:t>The task is to structure transport sector investments into suitable products.</a:t>
            </a:r>
          </a:p>
        </p:txBody>
      </p:sp>
      <p:sp>
        <p:nvSpPr>
          <p:cNvPr id="5" name="Text Placeholder 4">
            <a:extLst>
              <a:ext uri="{FF2B5EF4-FFF2-40B4-BE49-F238E27FC236}">
                <a16:creationId xmlns:a16="http://schemas.microsoft.com/office/drawing/2014/main" id="{80C05945-23D2-744F-5879-FE49723EC50A}"/>
              </a:ext>
            </a:extLst>
          </p:cNvPr>
          <p:cNvSpPr>
            <a:spLocks noGrp="1"/>
          </p:cNvSpPr>
          <p:nvPr>
            <p:ph type="body" sz="quarter" idx="17"/>
          </p:nvPr>
        </p:nvSpPr>
        <p:spPr>
          <a:xfrm>
            <a:off x="3552551" y="1114331"/>
            <a:ext cx="8260036" cy="660318"/>
          </a:xfrm>
        </p:spPr>
        <p:txBody>
          <a:bodyPr/>
          <a:lstStyle/>
          <a:p>
            <a:r>
              <a:rPr lang="en-US" dirty="0"/>
              <a:t>Match Capital to the Right Transport Investments</a:t>
            </a:r>
          </a:p>
        </p:txBody>
      </p:sp>
      <p:sp>
        <p:nvSpPr>
          <p:cNvPr id="8" name="Oval 7">
            <a:extLst>
              <a:ext uri="{FF2B5EF4-FFF2-40B4-BE49-F238E27FC236}">
                <a16:creationId xmlns:a16="http://schemas.microsoft.com/office/drawing/2014/main" id="{93AB8E02-74E0-B1FC-37D3-E6F5BBF3A3BD}"/>
              </a:ext>
            </a:extLst>
          </p:cNvPr>
          <p:cNvSpPr/>
          <p:nvPr/>
        </p:nvSpPr>
        <p:spPr bwMode="auto">
          <a:xfrm>
            <a:off x="957782" y="254658"/>
            <a:ext cx="2379663" cy="2379663"/>
          </a:xfrm>
          <a:prstGeom prst="ellipse">
            <a:avLst/>
          </a:prstGeom>
          <a:solidFill>
            <a:srgbClr val="0C779D"/>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marR="0" algn="ctr" defTabSz="914400" rtl="0" eaLnBrk="1" fontAlgn="base" latinLnBrk="0" hangingPunct="1">
              <a:lnSpc>
                <a:spcPct val="100000"/>
              </a:lnSpc>
              <a:spcBef>
                <a:spcPct val="50000"/>
              </a:spcBef>
              <a:spcAft>
                <a:spcPct val="0"/>
              </a:spcAft>
              <a:buClrTx/>
              <a:buSzTx/>
              <a:tabLst/>
            </a:pPr>
            <a:r>
              <a:rPr kumimoji="0" lang="en-US" sz="2400" i="1"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Product</a:t>
            </a:r>
          </a:p>
        </p:txBody>
      </p:sp>
      <p:grpSp>
        <p:nvGrpSpPr>
          <p:cNvPr id="7" name="Group 6">
            <a:extLst>
              <a:ext uri="{FF2B5EF4-FFF2-40B4-BE49-F238E27FC236}">
                <a16:creationId xmlns:a16="http://schemas.microsoft.com/office/drawing/2014/main" id="{7B250798-5AEF-B590-1A4A-131EE5BB9FE8}"/>
              </a:ext>
            </a:extLst>
          </p:cNvPr>
          <p:cNvGrpSpPr/>
          <p:nvPr/>
        </p:nvGrpSpPr>
        <p:grpSpPr>
          <a:xfrm>
            <a:off x="802433" y="3089146"/>
            <a:ext cx="10957767" cy="3081477"/>
            <a:chOff x="432695" y="2967848"/>
            <a:chExt cx="11327505" cy="3081477"/>
          </a:xfrm>
        </p:grpSpPr>
        <p:sp>
          <p:nvSpPr>
            <p:cNvPr id="9" name="Title 2">
              <a:extLst>
                <a:ext uri="{FF2B5EF4-FFF2-40B4-BE49-F238E27FC236}">
                  <a16:creationId xmlns:a16="http://schemas.microsoft.com/office/drawing/2014/main" id="{11348D60-81CE-129C-A58E-74C77311ECDD}"/>
                </a:ext>
              </a:extLst>
            </p:cNvPr>
            <p:cNvSpPr txBox="1">
              <a:spLocks/>
            </p:cNvSpPr>
            <p:nvPr/>
          </p:nvSpPr>
          <p:spPr bwMode="auto">
            <a:xfrm>
              <a:off x="432695" y="3186876"/>
              <a:ext cx="2715613" cy="2850030"/>
            </a:xfrm>
            <a:prstGeom prst="rect">
              <a:avLst/>
            </a:prstGeom>
            <a:solidFill>
              <a:schemeClr val="bg1">
                <a:lumMod val="95000"/>
              </a:schemeClr>
            </a:solidFill>
            <a:ln>
              <a:noFill/>
            </a:ln>
          </p:spPr>
          <p:txBody>
            <a:bodyPr vert="horz" wrap="square" lIns="182880" tIns="548640" rIns="182880" bIns="91440" numCol="1" anchor="t" anchorCtr="0" compatLnSpc="1">
              <a:prstTxWarp prst="textNoShape">
                <a:avLst/>
              </a:prstTxWarp>
            </a:bodyPr>
            <a:lstStyle>
              <a:lvl1pPr algn="l" rtl="0" eaLnBrk="0" fontAlgn="base" hangingPunct="0">
                <a:lnSpc>
                  <a:spcPct val="90000"/>
                </a:lnSpc>
                <a:spcBef>
                  <a:spcPct val="0"/>
                </a:spcBef>
                <a:spcAft>
                  <a:spcPct val="0"/>
                </a:spcAft>
                <a:buFont typeface="Arial" panose="020B0604020202020204" pitchFamily="34" charset="0"/>
                <a:defRPr sz="3200" b="1" i="0" cap="none" spc="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5pPr>
              <a:lvl6pPr marL="457189" algn="ctr" rtl="0" fontAlgn="base">
                <a:spcBef>
                  <a:spcPct val="0"/>
                </a:spcBef>
                <a:spcAft>
                  <a:spcPct val="0"/>
                </a:spcAft>
                <a:defRPr sz="2600" b="1">
                  <a:solidFill>
                    <a:srgbClr val="014C6D"/>
                  </a:solidFill>
                  <a:latin typeface="Trebuchet MS" pitchFamily="34" charset="0"/>
                </a:defRPr>
              </a:lvl6pPr>
              <a:lvl7pPr marL="914377" algn="ctr" rtl="0" fontAlgn="base">
                <a:spcBef>
                  <a:spcPct val="0"/>
                </a:spcBef>
                <a:spcAft>
                  <a:spcPct val="0"/>
                </a:spcAft>
                <a:defRPr sz="2600" b="1">
                  <a:solidFill>
                    <a:srgbClr val="014C6D"/>
                  </a:solidFill>
                  <a:latin typeface="Trebuchet MS" pitchFamily="34" charset="0"/>
                </a:defRPr>
              </a:lvl7pPr>
              <a:lvl8pPr marL="1371566" algn="ctr" rtl="0" fontAlgn="base">
                <a:spcBef>
                  <a:spcPct val="0"/>
                </a:spcBef>
                <a:spcAft>
                  <a:spcPct val="0"/>
                </a:spcAft>
                <a:defRPr sz="2600" b="1">
                  <a:solidFill>
                    <a:srgbClr val="014C6D"/>
                  </a:solidFill>
                  <a:latin typeface="Trebuchet MS" pitchFamily="34" charset="0"/>
                </a:defRPr>
              </a:lvl8pPr>
              <a:lvl9pPr marL="1828754" algn="ctr" rtl="0" fontAlgn="base">
                <a:spcBef>
                  <a:spcPct val="0"/>
                </a:spcBef>
                <a:spcAft>
                  <a:spcPct val="0"/>
                </a:spcAft>
                <a:defRPr sz="2600" b="1">
                  <a:solidFill>
                    <a:srgbClr val="014C6D"/>
                  </a:solidFill>
                  <a:latin typeface="Trebuchet MS" pitchFamily="34" charset="0"/>
                </a:defRPr>
              </a:lvl9pPr>
            </a:lstStyle>
            <a:p>
              <a:pPr>
                <a:spcAft>
                  <a:spcPts val="600"/>
                </a:spcAft>
              </a:pPr>
              <a:r>
                <a:rPr lang="en-US" sz="1200" kern="0" dirty="0">
                  <a:solidFill>
                    <a:schemeClr val="tx1">
                      <a:lumMod val="65000"/>
                      <a:lumOff val="35000"/>
                    </a:schemeClr>
                  </a:solidFill>
                </a:rPr>
                <a:t>What they want: scale, liquidity, predictable cashflows, disclosure.</a:t>
              </a:r>
            </a:p>
            <a:p>
              <a:pPr marL="114300" lvl="1" indent="-114300">
                <a:lnSpc>
                  <a:spcPct val="90000"/>
                </a:lnSpc>
                <a:spcAft>
                  <a:spcPts val="600"/>
                </a:spcAft>
                <a:buFont typeface="Arial" panose="020B0604020202020204" pitchFamily="34" charset="0"/>
                <a:buChar char="•"/>
              </a:pPr>
              <a:r>
                <a:rPr lang="en-US" sz="1100" b="0" kern="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Project and infrastructure bonds, including thematic formats.</a:t>
              </a:r>
            </a:p>
            <a:p>
              <a:pPr marL="114300" lvl="1" indent="-114300">
                <a:lnSpc>
                  <a:spcPct val="90000"/>
                </a:lnSpc>
                <a:spcAft>
                  <a:spcPts val="600"/>
                </a:spcAft>
                <a:buFont typeface="Arial" panose="020B0604020202020204" pitchFamily="34" charset="0"/>
                <a:buChar char="•"/>
              </a:pPr>
              <a:r>
                <a:rPr lang="en-US" sz="1100" b="0" kern="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Listed infrastructure vehicles and yield platforms.</a:t>
              </a:r>
            </a:p>
            <a:p>
              <a:pPr marL="114300" indent="-114300">
                <a:spcAft>
                  <a:spcPts val="600"/>
                </a:spcAft>
                <a:buFont typeface="Arial" panose="020B0604020202020204" pitchFamily="34" charset="0"/>
                <a:buChar char="•"/>
              </a:pPr>
              <a:r>
                <a:rPr lang="en-US" sz="1100" b="0" kern="0" dirty="0">
                  <a:solidFill>
                    <a:schemeClr val="tx1">
                      <a:lumMod val="65000"/>
                      <a:lumOff val="35000"/>
                    </a:schemeClr>
                  </a:solidFill>
                </a:rPr>
                <a:t>Diversified infrastructure debt funds.</a:t>
              </a:r>
            </a:p>
            <a:p>
              <a:pPr marL="114300" indent="-114300">
                <a:spcAft>
                  <a:spcPts val="600"/>
                </a:spcAft>
                <a:buFont typeface="Arial" panose="020B0604020202020204" pitchFamily="34" charset="0"/>
                <a:buChar char="•"/>
              </a:pPr>
              <a:r>
                <a:rPr lang="en-US" sz="1100" b="0" kern="0" dirty="0">
                  <a:solidFill>
                    <a:schemeClr val="tx1">
                      <a:lumMod val="65000"/>
                      <a:lumOff val="35000"/>
                    </a:schemeClr>
                  </a:solidFill>
                </a:rPr>
                <a:t>Standardization enables capital-market scale.</a:t>
              </a:r>
            </a:p>
          </p:txBody>
        </p:sp>
        <p:sp>
          <p:nvSpPr>
            <p:cNvPr id="11" name="Title 2">
              <a:extLst>
                <a:ext uri="{FF2B5EF4-FFF2-40B4-BE49-F238E27FC236}">
                  <a16:creationId xmlns:a16="http://schemas.microsoft.com/office/drawing/2014/main" id="{F9A3D29B-7B42-1239-6BC2-2534845A9B63}"/>
                </a:ext>
              </a:extLst>
            </p:cNvPr>
            <p:cNvSpPr txBox="1">
              <a:spLocks/>
            </p:cNvSpPr>
            <p:nvPr/>
          </p:nvSpPr>
          <p:spPr bwMode="auto">
            <a:xfrm>
              <a:off x="432695" y="2967848"/>
              <a:ext cx="2715613" cy="647419"/>
            </a:xfrm>
            <a:prstGeom prst="rect">
              <a:avLst/>
            </a:prstGeom>
            <a:solidFill>
              <a:srgbClr val="212745"/>
            </a:solidFill>
            <a:ln>
              <a:noFill/>
            </a:ln>
          </p:spPr>
          <p:txBody>
            <a:bodyPr vert="horz" wrap="square" lIns="0" tIns="91440" rIns="0" bIns="91440" numCol="1" anchor="ctr" anchorCtr="0" compatLnSpc="1">
              <a:prstTxWarp prst="textNoShape">
                <a:avLst/>
              </a:prstTxWarp>
            </a:bodyPr>
            <a:lstStyle>
              <a:lvl1pPr algn="l" rtl="0" eaLnBrk="0" fontAlgn="base" hangingPunct="0">
                <a:lnSpc>
                  <a:spcPct val="90000"/>
                </a:lnSpc>
                <a:spcBef>
                  <a:spcPct val="0"/>
                </a:spcBef>
                <a:spcAft>
                  <a:spcPct val="0"/>
                </a:spcAft>
                <a:buFont typeface="Arial" panose="020B0604020202020204" pitchFamily="34" charset="0"/>
                <a:defRPr sz="3200" b="1" i="0" cap="none" spc="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5pPr>
              <a:lvl6pPr marL="457189" algn="ctr" rtl="0" fontAlgn="base">
                <a:spcBef>
                  <a:spcPct val="0"/>
                </a:spcBef>
                <a:spcAft>
                  <a:spcPct val="0"/>
                </a:spcAft>
                <a:defRPr sz="2600" b="1">
                  <a:solidFill>
                    <a:srgbClr val="014C6D"/>
                  </a:solidFill>
                  <a:latin typeface="Trebuchet MS" pitchFamily="34" charset="0"/>
                </a:defRPr>
              </a:lvl6pPr>
              <a:lvl7pPr marL="914377" algn="ctr" rtl="0" fontAlgn="base">
                <a:spcBef>
                  <a:spcPct val="0"/>
                </a:spcBef>
                <a:spcAft>
                  <a:spcPct val="0"/>
                </a:spcAft>
                <a:defRPr sz="2600" b="1">
                  <a:solidFill>
                    <a:srgbClr val="014C6D"/>
                  </a:solidFill>
                  <a:latin typeface="Trebuchet MS" pitchFamily="34" charset="0"/>
                </a:defRPr>
              </a:lvl7pPr>
              <a:lvl8pPr marL="1371566" algn="ctr" rtl="0" fontAlgn="base">
                <a:spcBef>
                  <a:spcPct val="0"/>
                </a:spcBef>
                <a:spcAft>
                  <a:spcPct val="0"/>
                </a:spcAft>
                <a:defRPr sz="2600" b="1">
                  <a:solidFill>
                    <a:srgbClr val="014C6D"/>
                  </a:solidFill>
                  <a:latin typeface="Trebuchet MS" pitchFamily="34" charset="0"/>
                </a:defRPr>
              </a:lvl8pPr>
              <a:lvl9pPr marL="1828754" algn="ctr" rtl="0" fontAlgn="base">
                <a:spcBef>
                  <a:spcPct val="0"/>
                </a:spcBef>
                <a:spcAft>
                  <a:spcPct val="0"/>
                </a:spcAft>
                <a:defRPr sz="2600" b="1">
                  <a:solidFill>
                    <a:srgbClr val="014C6D"/>
                  </a:solidFill>
                  <a:latin typeface="Trebuchet MS" pitchFamily="34" charset="0"/>
                </a:defRPr>
              </a:lvl9pPr>
            </a:lstStyle>
            <a:p>
              <a:pPr algn="ctr"/>
              <a:r>
                <a:rPr lang="en-US" sz="1600" i="1" kern="0" dirty="0">
                  <a:solidFill>
                    <a:schemeClr val="bg1"/>
                  </a:solidFill>
                </a:rPr>
                <a:t>Institutional Investors</a:t>
              </a:r>
            </a:p>
          </p:txBody>
        </p:sp>
        <p:sp>
          <p:nvSpPr>
            <p:cNvPr id="12" name="Title 2">
              <a:extLst>
                <a:ext uri="{FF2B5EF4-FFF2-40B4-BE49-F238E27FC236}">
                  <a16:creationId xmlns:a16="http://schemas.microsoft.com/office/drawing/2014/main" id="{E6407D5E-A740-9668-8893-02A450892CF3}"/>
                </a:ext>
              </a:extLst>
            </p:cNvPr>
            <p:cNvSpPr txBox="1">
              <a:spLocks/>
            </p:cNvSpPr>
            <p:nvPr/>
          </p:nvSpPr>
          <p:spPr bwMode="auto">
            <a:xfrm>
              <a:off x="3303326" y="3186876"/>
              <a:ext cx="2715613" cy="2850030"/>
            </a:xfrm>
            <a:prstGeom prst="rect">
              <a:avLst/>
            </a:prstGeom>
            <a:solidFill>
              <a:schemeClr val="bg1">
                <a:lumMod val="95000"/>
              </a:schemeClr>
            </a:solidFill>
            <a:ln>
              <a:noFill/>
            </a:ln>
          </p:spPr>
          <p:txBody>
            <a:bodyPr vert="horz" wrap="square" lIns="182880" tIns="548640" rIns="182880" bIns="91440" numCol="1" anchor="t" anchorCtr="0" compatLnSpc="1">
              <a:prstTxWarp prst="textNoShape">
                <a:avLst/>
              </a:prstTxWarp>
            </a:bodyPr>
            <a:lstStyle>
              <a:lvl1pPr algn="l" rtl="0" eaLnBrk="0" fontAlgn="base" hangingPunct="0">
                <a:lnSpc>
                  <a:spcPct val="90000"/>
                </a:lnSpc>
                <a:spcBef>
                  <a:spcPct val="0"/>
                </a:spcBef>
                <a:spcAft>
                  <a:spcPct val="0"/>
                </a:spcAft>
                <a:buFont typeface="Arial" panose="020B0604020202020204" pitchFamily="34" charset="0"/>
                <a:defRPr sz="3200" b="1" i="0" cap="none" spc="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5pPr>
              <a:lvl6pPr marL="457189" algn="ctr" rtl="0" fontAlgn="base">
                <a:spcBef>
                  <a:spcPct val="0"/>
                </a:spcBef>
                <a:spcAft>
                  <a:spcPct val="0"/>
                </a:spcAft>
                <a:defRPr sz="2600" b="1">
                  <a:solidFill>
                    <a:srgbClr val="014C6D"/>
                  </a:solidFill>
                  <a:latin typeface="Trebuchet MS" pitchFamily="34" charset="0"/>
                </a:defRPr>
              </a:lvl6pPr>
              <a:lvl7pPr marL="914377" algn="ctr" rtl="0" fontAlgn="base">
                <a:spcBef>
                  <a:spcPct val="0"/>
                </a:spcBef>
                <a:spcAft>
                  <a:spcPct val="0"/>
                </a:spcAft>
                <a:defRPr sz="2600" b="1">
                  <a:solidFill>
                    <a:srgbClr val="014C6D"/>
                  </a:solidFill>
                  <a:latin typeface="Trebuchet MS" pitchFamily="34" charset="0"/>
                </a:defRPr>
              </a:lvl7pPr>
              <a:lvl8pPr marL="1371566" algn="ctr" rtl="0" fontAlgn="base">
                <a:spcBef>
                  <a:spcPct val="0"/>
                </a:spcBef>
                <a:spcAft>
                  <a:spcPct val="0"/>
                </a:spcAft>
                <a:defRPr sz="2600" b="1">
                  <a:solidFill>
                    <a:srgbClr val="014C6D"/>
                  </a:solidFill>
                  <a:latin typeface="Trebuchet MS" pitchFamily="34" charset="0"/>
                </a:defRPr>
              </a:lvl8pPr>
              <a:lvl9pPr marL="1828754" algn="ctr" rtl="0" fontAlgn="base">
                <a:spcBef>
                  <a:spcPct val="0"/>
                </a:spcBef>
                <a:spcAft>
                  <a:spcPct val="0"/>
                </a:spcAft>
                <a:defRPr sz="2600" b="1">
                  <a:solidFill>
                    <a:srgbClr val="014C6D"/>
                  </a:solidFill>
                  <a:latin typeface="Trebuchet MS" pitchFamily="34" charset="0"/>
                </a:defRPr>
              </a:lvl9pPr>
            </a:lstStyle>
            <a:p>
              <a:pPr>
                <a:spcAft>
                  <a:spcPts val="600"/>
                </a:spcAft>
              </a:pPr>
              <a:r>
                <a:rPr lang="en-US" sz="1200" kern="0" dirty="0">
                  <a:solidFill>
                    <a:schemeClr val="tx1">
                      <a:lumMod val="65000"/>
                      <a:lumOff val="35000"/>
                    </a:schemeClr>
                  </a:solidFill>
                </a:rPr>
                <a:t>Long-duration assets aligned with liabilities.</a:t>
              </a:r>
            </a:p>
            <a:p>
              <a:pPr marL="171450" indent="-171450">
                <a:spcAft>
                  <a:spcPts val="600"/>
                </a:spcAft>
                <a:buFont typeface="Arial" panose="020B0604020202020204" pitchFamily="34" charset="0"/>
                <a:buChar char="•"/>
              </a:pPr>
              <a:r>
                <a:rPr lang="en-US" sz="1100" b="0" kern="0" dirty="0">
                  <a:solidFill>
                    <a:schemeClr val="tx1">
                      <a:lumMod val="65000"/>
                      <a:lumOff val="35000"/>
                    </a:schemeClr>
                  </a:solidFill>
                </a:rPr>
                <a:t>Operate under strict prudential limits.</a:t>
              </a:r>
            </a:p>
            <a:p>
              <a:pPr marL="171450" indent="-171450">
                <a:spcAft>
                  <a:spcPts val="600"/>
                </a:spcAft>
                <a:buFont typeface="Arial" panose="020B0604020202020204" pitchFamily="34" charset="0"/>
                <a:buChar char="•"/>
              </a:pPr>
              <a:r>
                <a:rPr lang="en-US" sz="1100" b="0" kern="0" dirty="0">
                  <a:solidFill>
                    <a:schemeClr val="tx1">
                      <a:lumMod val="65000"/>
                      <a:lumOff val="35000"/>
                    </a:schemeClr>
                  </a:solidFill>
                </a:rPr>
                <a:t>Investment-grade infrastructure debt with guarantees.</a:t>
              </a:r>
            </a:p>
            <a:p>
              <a:pPr marL="171450" indent="-171450">
                <a:spcAft>
                  <a:spcPts val="600"/>
                </a:spcAft>
                <a:buFont typeface="Arial" panose="020B0604020202020204" pitchFamily="34" charset="0"/>
                <a:buChar char="•"/>
              </a:pPr>
              <a:r>
                <a:rPr lang="en-US" sz="1100" b="0" kern="0" dirty="0">
                  <a:solidFill>
                    <a:schemeClr val="tx1">
                      <a:lumMod val="65000"/>
                      <a:lumOff val="35000"/>
                    </a:schemeClr>
                  </a:solidFill>
                </a:rPr>
                <a:t>Pooled vehicles with strong governance.</a:t>
              </a:r>
            </a:p>
            <a:p>
              <a:pPr marL="171450" indent="-171450">
                <a:spcAft>
                  <a:spcPts val="600"/>
                </a:spcAft>
                <a:buFont typeface="Arial" panose="020B0604020202020204" pitchFamily="34" charset="0"/>
                <a:buChar char="•"/>
              </a:pPr>
              <a:r>
                <a:rPr lang="en-US" sz="1100" b="0" kern="0" dirty="0">
                  <a:solidFill>
                    <a:schemeClr val="tx1">
                      <a:lumMod val="65000"/>
                      <a:lumOff val="35000"/>
                    </a:schemeClr>
                  </a:solidFill>
                </a:rPr>
                <a:t>Phased approach: debt first, equity later.</a:t>
              </a:r>
            </a:p>
          </p:txBody>
        </p:sp>
        <p:sp>
          <p:nvSpPr>
            <p:cNvPr id="13" name="Title 2">
              <a:extLst>
                <a:ext uri="{FF2B5EF4-FFF2-40B4-BE49-F238E27FC236}">
                  <a16:creationId xmlns:a16="http://schemas.microsoft.com/office/drawing/2014/main" id="{613D6E2E-CDC5-9087-3A1B-F07A1A75DE7C}"/>
                </a:ext>
              </a:extLst>
            </p:cNvPr>
            <p:cNvSpPr txBox="1">
              <a:spLocks/>
            </p:cNvSpPr>
            <p:nvPr/>
          </p:nvSpPr>
          <p:spPr bwMode="auto">
            <a:xfrm>
              <a:off x="3303326" y="2967848"/>
              <a:ext cx="2716652" cy="647419"/>
            </a:xfrm>
            <a:prstGeom prst="rect">
              <a:avLst/>
            </a:prstGeom>
            <a:solidFill>
              <a:srgbClr val="073C65"/>
            </a:solidFill>
            <a:ln>
              <a:noFill/>
            </a:ln>
          </p:spPr>
          <p:txBody>
            <a:bodyPr vert="horz" wrap="square" lIns="0" tIns="91440" rIns="0" bIns="91440" numCol="1" anchor="ctr" anchorCtr="0" compatLnSpc="1">
              <a:prstTxWarp prst="textNoShape">
                <a:avLst/>
              </a:prstTxWarp>
            </a:bodyPr>
            <a:lstStyle>
              <a:lvl1pPr algn="l" rtl="0" eaLnBrk="0" fontAlgn="base" hangingPunct="0">
                <a:lnSpc>
                  <a:spcPct val="90000"/>
                </a:lnSpc>
                <a:spcBef>
                  <a:spcPct val="0"/>
                </a:spcBef>
                <a:spcAft>
                  <a:spcPct val="0"/>
                </a:spcAft>
                <a:buFont typeface="Arial" panose="020B0604020202020204" pitchFamily="34" charset="0"/>
                <a:defRPr sz="3200" b="1" i="0" cap="none" spc="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5pPr>
              <a:lvl6pPr marL="457189" algn="ctr" rtl="0" fontAlgn="base">
                <a:spcBef>
                  <a:spcPct val="0"/>
                </a:spcBef>
                <a:spcAft>
                  <a:spcPct val="0"/>
                </a:spcAft>
                <a:defRPr sz="2600" b="1">
                  <a:solidFill>
                    <a:srgbClr val="014C6D"/>
                  </a:solidFill>
                  <a:latin typeface="Trebuchet MS" pitchFamily="34" charset="0"/>
                </a:defRPr>
              </a:lvl6pPr>
              <a:lvl7pPr marL="914377" algn="ctr" rtl="0" fontAlgn="base">
                <a:spcBef>
                  <a:spcPct val="0"/>
                </a:spcBef>
                <a:spcAft>
                  <a:spcPct val="0"/>
                </a:spcAft>
                <a:defRPr sz="2600" b="1">
                  <a:solidFill>
                    <a:srgbClr val="014C6D"/>
                  </a:solidFill>
                  <a:latin typeface="Trebuchet MS" pitchFamily="34" charset="0"/>
                </a:defRPr>
              </a:lvl7pPr>
              <a:lvl8pPr marL="1371566" algn="ctr" rtl="0" fontAlgn="base">
                <a:spcBef>
                  <a:spcPct val="0"/>
                </a:spcBef>
                <a:spcAft>
                  <a:spcPct val="0"/>
                </a:spcAft>
                <a:defRPr sz="2600" b="1">
                  <a:solidFill>
                    <a:srgbClr val="014C6D"/>
                  </a:solidFill>
                  <a:latin typeface="Trebuchet MS" pitchFamily="34" charset="0"/>
                </a:defRPr>
              </a:lvl8pPr>
              <a:lvl9pPr marL="1828754" algn="ctr" rtl="0" fontAlgn="base">
                <a:spcBef>
                  <a:spcPct val="0"/>
                </a:spcBef>
                <a:spcAft>
                  <a:spcPct val="0"/>
                </a:spcAft>
                <a:defRPr sz="2600" b="1">
                  <a:solidFill>
                    <a:srgbClr val="014C6D"/>
                  </a:solidFill>
                  <a:latin typeface="Trebuchet MS" pitchFamily="34" charset="0"/>
                </a:defRPr>
              </a:lvl9pPr>
            </a:lstStyle>
            <a:p>
              <a:pPr algn="ctr"/>
              <a:r>
                <a:rPr lang="en-US" sz="1600" i="1" kern="0" dirty="0">
                  <a:solidFill>
                    <a:schemeClr val="bg1"/>
                  </a:solidFill>
                </a:rPr>
                <a:t>Pension Funds</a:t>
              </a:r>
            </a:p>
          </p:txBody>
        </p:sp>
        <p:sp>
          <p:nvSpPr>
            <p:cNvPr id="14" name="Title 2">
              <a:extLst>
                <a:ext uri="{FF2B5EF4-FFF2-40B4-BE49-F238E27FC236}">
                  <a16:creationId xmlns:a16="http://schemas.microsoft.com/office/drawing/2014/main" id="{1CC76EBA-ED70-E224-B1EF-5D49DD7D55F7}"/>
                </a:ext>
              </a:extLst>
            </p:cNvPr>
            <p:cNvSpPr txBox="1">
              <a:spLocks/>
            </p:cNvSpPr>
            <p:nvPr/>
          </p:nvSpPr>
          <p:spPr bwMode="auto">
            <a:xfrm>
              <a:off x="6173956" y="3199295"/>
              <a:ext cx="2715613" cy="2850030"/>
            </a:xfrm>
            <a:prstGeom prst="rect">
              <a:avLst/>
            </a:prstGeom>
            <a:solidFill>
              <a:schemeClr val="bg1">
                <a:lumMod val="95000"/>
              </a:schemeClr>
            </a:solidFill>
            <a:ln>
              <a:noFill/>
            </a:ln>
          </p:spPr>
          <p:txBody>
            <a:bodyPr vert="horz" wrap="square" lIns="182880" tIns="548640" rIns="182880" bIns="91440" numCol="1" anchor="t" anchorCtr="0" compatLnSpc="1">
              <a:prstTxWarp prst="textNoShape">
                <a:avLst/>
              </a:prstTxWarp>
            </a:bodyPr>
            <a:lstStyle>
              <a:lvl1pPr algn="l" rtl="0" eaLnBrk="0" fontAlgn="base" hangingPunct="0">
                <a:lnSpc>
                  <a:spcPct val="90000"/>
                </a:lnSpc>
                <a:spcBef>
                  <a:spcPct val="0"/>
                </a:spcBef>
                <a:spcAft>
                  <a:spcPct val="0"/>
                </a:spcAft>
                <a:buFont typeface="Arial" panose="020B0604020202020204" pitchFamily="34" charset="0"/>
                <a:defRPr sz="3200" b="1" i="0" cap="none" spc="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5pPr>
              <a:lvl6pPr marL="457189" algn="ctr" rtl="0" fontAlgn="base">
                <a:spcBef>
                  <a:spcPct val="0"/>
                </a:spcBef>
                <a:spcAft>
                  <a:spcPct val="0"/>
                </a:spcAft>
                <a:defRPr sz="2600" b="1">
                  <a:solidFill>
                    <a:srgbClr val="014C6D"/>
                  </a:solidFill>
                  <a:latin typeface="Trebuchet MS" pitchFamily="34" charset="0"/>
                </a:defRPr>
              </a:lvl6pPr>
              <a:lvl7pPr marL="914377" algn="ctr" rtl="0" fontAlgn="base">
                <a:spcBef>
                  <a:spcPct val="0"/>
                </a:spcBef>
                <a:spcAft>
                  <a:spcPct val="0"/>
                </a:spcAft>
                <a:defRPr sz="2600" b="1">
                  <a:solidFill>
                    <a:srgbClr val="014C6D"/>
                  </a:solidFill>
                  <a:latin typeface="Trebuchet MS" pitchFamily="34" charset="0"/>
                </a:defRPr>
              </a:lvl7pPr>
              <a:lvl8pPr marL="1371566" algn="ctr" rtl="0" fontAlgn="base">
                <a:spcBef>
                  <a:spcPct val="0"/>
                </a:spcBef>
                <a:spcAft>
                  <a:spcPct val="0"/>
                </a:spcAft>
                <a:defRPr sz="2600" b="1">
                  <a:solidFill>
                    <a:srgbClr val="014C6D"/>
                  </a:solidFill>
                  <a:latin typeface="Trebuchet MS" pitchFamily="34" charset="0"/>
                </a:defRPr>
              </a:lvl8pPr>
              <a:lvl9pPr marL="1828754" algn="ctr" rtl="0" fontAlgn="base">
                <a:spcBef>
                  <a:spcPct val="0"/>
                </a:spcBef>
                <a:spcAft>
                  <a:spcPct val="0"/>
                </a:spcAft>
                <a:defRPr sz="2600" b="1">
                  <a:solidFill>
                    <a:srgbClr val="014C6D"/>
                  </a:solidFill>
                  <a:latin typeface="Trebuchet MS" pitchFamily="34" charset="0"/>
                </a:defRPr>
              </a:lvl9pPr>
            </a:lstStyle>
            <a:p>
              <a:pPr>
                <a:spcAft>
                  <a:spcPts val="600"/>
                </a:spcAft>
              </a:pPr>
              <a:r>
                <a:rPr lang="en-US" sz="1200" kern="0" dirty="0">
                  <a:solidFill>
                    <a:schemeClr val="tx1">
                      <a:lumMod val="65000"/>
                      <a:lumOff val="35000"/>
                    </a:schemeClr>
                  </a:solidFill>
                </a:rPr>
                <a:t>Long-term, state-linked capital anchoring transactions.</a:t>
              </a:r>
            </a:p>
            <a:p>
              <a:pPr marL="171450" indent="-171450">
                <a:spcAft>
                  <a:spcPts val="600"/>
                </a:spcAft>
                <a:buFont typeface="Arial" panose="020B0604020202020204" pitchFamily="34" charset="0"/>
                <a:buChar char="•"/>
              </a:pPr>
              <a:r>
                <a:rPr lang="en-US" sz="1100" b="0" kern="0" dirty="0">
                  <a:solidFill>
                    <a:schemeClr val="tx1">
                      <a:lumMod val="65000"/>
                      <a:lumOff val="35000"/>
                    </a:schemeClr>
                  </a:solidFill>
                </a:rPr>
                <a:t>Anchor investors in infrastructure funds.</a:t>
              </a:r>
            </a:p>
            <a:p>
              <a:pPr marL="171450" indent="-171450">
                <a:spcAft>
                  <a:spcPts val="600"/>
                </a:spcAft>
                <a:buFont typeface="Arial" panose="020B0604020202020204" pitchFamily="34" charset="0"/>
                <a:buChar char="•"/>
              </a:pPr>
              <a:r>
                <a:rPr lang="en-US" sz="1100" b="0" kern="0" dirty="0">
                  <a:solidFill>
                    <a:schemeClr val="tx1">
                      <a:lumMod val="65000"/>
                      <a:lumOff val="35000"/>
                    </a:schemeClr>
                  </a:solidFill>
                </a:rPr>
                <a:t>Providers of catalytic or first-loss capital.</a:t>
              </a:r>
            </a:p>
            <a:p>
              <a:pPr marL="171450" indent="-171450">
                <a:spcAft>
                  <a:spcPts val="600"/>
                </a:spcAft>
                <a:buFont typeface="Arial" panose="020B0604020202020204" pitchFamily="34" charset="0"/>
                <a:buChar char="•"/>
              </a:pPr>
              <a:r>
                <a:rPr lang="en-US" sz="1100" b="0" kern="0" dirty="0">
                  <a:solidFill>
                    <a:schemeClr val="tx1">
                      <a:lumMod val="65000"/>
                      <a:lumOff val="35000"/>
                    </a:schemeClr>
                  </a:solidFill>
                </a:rPr>
                <a:t>Co-investors to signal confidence and reduce political risk perception.</a:t>
              </a:r>
            </a:p>
          </p:txBody>
        </p:sp>
        <p:sp>
          <p:nvSpPr>
            <p:cNvPr id="15" name="Title 2">
              <a:extLst>
                <a:ext uri="{FF2B5EF4-FFF2-40B4-BE49-F238E27FC236}">
                  <a16:creationId xmlns:a16="http://schemas.microsoft.com/office/drawing/2014/main" id="{808CFFF1-BD89-1F37-CF92-58767532153B}"/>
                </a:ext>
              </a:extLst>
            </p:cNvPr>
            <p:cNvSpPr txBox="1">
              <a:spLocks/>
            </p:cNvSpPr>
            <p:nvPr/>
          </p:nvSpPr>
          <p:spPr bwMode="auto">
            <a:xfrm>
              <a:off x="6173956" y="2980267"/>
              <a:ext cx="2716652" cy="647419"/>
            </a:xfrm>
            <a:prstGeom prst="rect">
              <a:avLst/>
            </a:prstGeom>
            <a:solidFill>
              <a:srgbClr val="095671"/>
            </a:solidFill>
            <a:ln>
              <a:noFill/>
            </a:ln>
          </p:spPr>
          <p:txBody>
            <a:bodyPr vert="horz" wrap="square" lIns="0" tIns="91440" rIns="0" bIns="91440" numCol="1" anchor="ctr" anchorCtr="0" compatLnSpc="1">
              <a:prstTxWarp prst="textNoShape">
                <a:avLst/>
              </a:prstTxWarp>
            </a:bodyPr>
            <a:lstStyle>
              <a:lvl1pPr algn="l" rtl="0" eaLnBrk="0" fontAlgn="base" hangingPunct="0">
                <a:lnSpc>
                  <a:spcPct val="90000"/>
                </a:lnSpc>
                <a:spcBef>
                  <a:spcPct val="0"/>
                </a:spcBef>
                <a:spcAft>
                  <a:spcPct val="0"/>
                </a:spcAft>
                <a:buFont typeface="Arial" panose="020B0604020202020204" pitchFamily="34" charset="0"/>
                <a:defRPr sz="3200" b="1" i="0" cap="none" spc="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5pPr>
              <a:lvl6pPr marL="457189" algn="ctr" rtl="0" fontAlgn="base">
                <a:spcBef>
                  <a:spcPct val="0"/>
                </a:spcBef>
                <a:spcAft>
                  <a:spcPct val="0"/>
                </a:spcAft>
                <a:defRPr sz="2600" b="1">
                  <a:solidFill>
                    <a:srgbClr val="014C6D"/>
                  </a:solidFill>
                  <a:latin typeface="Trebuchet MS" pitchFamily="34" charset="0"/>
                </a:defRPr>
              </a:lvl6pPr>
              <a:lvl7pPr marL="914377" algn="ctr" rtl="0" fontAlgn="base">
                <a:spcBef>
                  <a:spcPct val="0"/>
                </a:spcBef>
                <a:spcAft>
                  <a:spcPct val="0"/>
                </a:spcAft>
                <a:defRPr sz="2600" b="1">
                  <a:solidFill>
                    <a:srgbClr val="014C6D"/>
                  </a:solidFill>
                  <a:latin typeface="Trebuchet MS" pitchFamily="34" charset="0"/>
                </a:defRPr>
              </a:lvl7pPr>
              <a:lvl8pPr marL="1371566" algn="ctr" rtl="0" fontAlgn="base">
                <a:spcBef>
                  <a:spcPct val="0"/>
                </a:spcBef>
                <a:spcAft>
                  <a:spcPct val="0"/>
                </a:spcAft>
                <a:defRPr sz="2600" b="1">
                  <a:solidFill>
                    <a:srgbClr val="014C6D"/>
                  </a:solidFill>
                  <a:latin typeface="Trebuchet MS" pitchFamily="34" charset="0"/>
                </a:defRPr>
              </a:lvl8pPr>
              <a:lvl9pPr marL="1828754" algn="ctr" rtl="0" fontAlgn="base">
                <a:spcBef>
                  <a:spcPct val="0"/>
                </a:spcBef>
                <a:spcAft>
                  <a:spcPct val="0"/>
                </a:spcAft>
                <a:defRPr sz="2600" b="1">
                  <a:solidFill>
                    <a:srgbClr val="014C6D"/>
                  </a:solidFill>
                  <a:latin typeface="Trebuchet MS" pitchFamily="34" charset="0"/>
                </a:defRPr>
              </a:lvl9pPr>
            </a:lstStyle>
            <a:p>
              <a:pPr algn="ctr"/>
              <a:r>
                <a:rPr lang="en-US" sz="1600" i="1" kern="0" dirty="0">
                  <a:solidFill>
                    <a:schemeClr val="bg1"/>
                  </a:solidFill>
                </a:rPr>
                <a:t>Sovereign Wealth Funds </a:t>
              </a:r>
              <a:br>
                <a:rPr lang="en-US" sz="1600" i="1" kern="0" dirty="0">
                  <a:solidFill>
                    <a:schemeClr val="bg1"/>
                  </a:solidFill>
                </a:rPr>
              </a:br>
              <a:r>
                <a:rPr lang="en-US" sz="1600" i="1" kern="0" dirty="0">
                  <a:solidFill>
                    <a:schemeClr val="bg1"/>
                  </a:solidFill>
                </a:rPr>
                <a:t>&amp; Public Pools</a:t>
              </a:r>
            </a:p>
          </p:txBody>
        </p:sp>
        <p:sp>
          <p:nvSpPr>
            <p:cNvPr id="16" name="Title 2">
              <a:extLst>
                <a:ext uri="{FF2B5EF4-FFF2-40B4-BE49-F238E27FC236}">
                  <a16:creationId xmlns:a16="http://schemas.microsoft.com/office/drawing/2014/main" id="{E8F29D9D-D51A-34D9-60C3-11D472633217}"/>
                </a:ext>
              </a:extLst>
            </p:cNvPr>
            <p:cNvSpPr txBox="1">
              <a:spLocks/>
            </p:cNvSpPr>
            <p:nvPr/>
          </p:nvSpPr>
          <p:spPr bwMode="auto">
            <a:xfrm>
              <a:off x="9043547" y="3199295"/>
              <a:ext cx="2715613" cy="2850030"/>
            </a:xfrm>
            <a:prstGeom prst="rect">
              <a:avLst/>
            </a:prstGeom>
            <a:solidFill>
              <a:schemeClr val="bg1">
                <a:lumMod val="95000"/>
              </a:schemeClr>
            </a:solidFill>
            <a:ln>
              <a:noFill/>
            </a:ln>
          </p:spPr>
          <p:txBody>
            <a:bodyPr vert="horz" wrap="square" lIns="182880" tIns="548640" rIns="182880" bIns="91440" numCol="1" anchor="t" anchorCtr="0" compatLnSpc="1">
              <a:prstTxWarp prst="textNoShape">
                <a:avLst/>
              </a:prstTxWarp>
            </a:bodyPr>
            <a:lstStyle>
              <a:lvl1pPr algn="l" rtl="0" eaLnBrk="0" fontAlgn="base" hangingPunct="0">
                <a:lnSpc>
                  <a:spcPct val="90000"/>
                </a:lnSpc>
                <a:spcBef>
                  <a:spcPct val="0"/>
                </a:spcBef>
                <a:spcAft>
                  <a:spcPct val="0"/>
                </a:spcAft>
                <a:buFont typeface="Arial" panose="020B0604020202020204" pitchFamily="34" charset="0"/>
                <a:defRPr sz="3200" b="1" i="0" cap="none" spc="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5pPr>
              <a:lvl6pPr marL="457189" algn="ctr" rtl="0" fontAlgn="base">
                <a:spcBef>
                  <a:spcPct val="0"/>
                </a:spcBef>
                <a:spcAft>
                  <a:spcPct val="0"/>
                </a:spcAft>
                <a:defRPr sz="2600" b="1">
                  <a:solidFill>
                    <a:srgbClr val="014C6D"/>
                  </a:solidFill>
                  <a:latin typeface="Trebuchet MS" pitchFamily="34" charset="0"/>
                </a:defRPr>
              </a:lvl6pPr>
              <a:lvl7pPr marL="914377" algn="ctr" rtl="0" fontAlgn="base">
                <a:spcBef>
                  <a:spcPct val="0"/>
                </a:spcBef>
                <a:spcAft>
                  <a:spcPct val="0"/>
                </a:spcAft>
                <a:defRPr sz="2600" b="1">
                  <a:solidFill>
                    <a:srgbClr val="014C6D"/>
                  </a:solidFill>
                  <a:latin typeface="Trebuchet MS" pitchFamily="34" charset="0"/>
                </a:defRPr>
              </a:lvl7pPr>
              <a:lvl8pPr marL="1371566" algn="ctr" rtl="0" fontAlgn="base">
                <a:spcBef>
                  <a:spcPct val="0"/>
                </a:spcBef>
                <a:spcAft>
                  <a:spcPct val="0"/>
                </a:spcAft>
                <a:defRPr sz="2600" b="1">
                  <a:solidFill>
                    <a:srgbClr val="014C6D"/>
                  </a:solidFill>
                  <a:latin typeface="Trebuchet MS" pitchFamily="34" charset="0"/>
                </a:defRPr>
              </a:lvl8pPr>
              <a:lvl9pPr marL="1828754" algn="ctr" rtl="0" fontAlgn="base">
                <a:spcBef>
                  <a:spcPct val="0"/>
                </a:spcBef>
                <a:spcAft>
                  <a:spcPct val="0"/>
                </a:spcAft>
                <a:defRPr sz="2600" b="1">
                  <a:solidFill>
                    <a:srgbClr val="014C6D"/>
                  </a:solidFill>
                  <a:latin typeface="Trebuchet MS" pitchFamily="34" charset="0"/>
                </a:defRPr>
              </a:lvl9pPr>
            </a:lstStyle>
            <a:p>
              <a:pPr>
                <a:spcAft>
                  <a:spcPts val="600"/>
                </a:spcAft>
              </a:pPr>
              <a:r>
                <a:rPr lang="en-US" sz="1200" kern="0" dirty="0">
                  <a:solidFill>
                    <a:schemeClr val="tx1">
                      <a:lumMod val="65000"/>
                      <a:lumOff val="35000"/>
                    </a:schemeClr>
                  </a:solidFill>
                </a:rPr>
                <a:t>Seek stability, repeatability, and exits.</a:t>
              </a:r>
            </a:p>
            <a:p>
              <a:pPr marL="171450" indent="-171450">
                <a:spcAft>
                  <a:spcPts val="600"/>
                </a:spcAft>
                <a:buFont typeface="Arial" panose="020B0604020202020204" pitchFamily="34" charset="0"/>
                <a:buChar char="•"/>
              </a:pPr>
              <a:r>
                <a:rPr lang="en-US" sz="1100" b="0" kern="0" dirty="0">
                  <a:solidFill>
                    <a:schemeClr val="tx1">
                      <a:lumMod val="65000"/>
                      <a:lumOff val="35000"/>
                    </a:schemeClr>
                  </a:solidFill>
                </a:rPr>
                <a:t>PPP equity combined with long-term debt.</a:t>
              </a:r>
            </a:p>
            <a:p>
              <a:pPr marL="171450" indent="-171450">
                <a:spcAft>
                  <a:spcPts val="600"/>
                </a:spcAft>
                <a:buFont typeface="Arial" panose="020B0604020202020204" pitchFamily="34" charset="0"/>
                <a:buChar char="•"/>
              </a:pPr>
              <a:r>
                <a:rPr lang="en-US" sz="1100" b="0" kern="0" dirty="0">
                  <a:solidFill>
                    <a:schemeClr val="tx1">
                      <a:lumMod val="65000"/>
                      <a:lumOff val="35000"/>
                    </a:schemeClr>
                  </a:solidFill>
                </a:rPr>
                <a:t>Platform approaches across multiple assets.</a:t>
              </a:r>
            </a:p>
            <a:p>
              <a:pPr marL="171450" indent="-171450">
                <a:spcAft>
                  <a:spcPts val="600"/>
                </a:spcAft>
                <a:buFont typeface="Arial" panose="020B0604020202020204" pitchFamily="34" charset="0"/>
                <a:buChar char="•"/>
              </a:pPr>
              <a:r>
                <a:rPr lang="en-US" sz="1100" b="0" kern="0" dirty="0">
                  <a:solidFill>
                    <a:schemeClr val="tx1">
                      <a:lumMod val="65000"/>
                      <a:lumOff val="35000"/>
                    </a:schemeClr>
                  </a:solidFill>
                </a:rPr>
                <a:t>Co-investment frameworks to reduce transaction costs.</a:t>
              </a:r>
            </a:p>
          </p:txBody>
        </p:sp>
        <p:sp>
          <p:nvSpPr>
            <p:cNvPr id="17" name="Title 2">
              <a:extLst>
                <a:ext uri="{FF2B5EF4-FFF2-40B4-BE49-F238E27FC236}">
                  <a16:creationId xmlns:a16="http://schemas.microsoft.com/office/drawing/2014/main" id="{3F15F996-874A-2386-FFF0-3789ACBD2D53}"/>
                </a:ext>
              </a:extLst>
            </p:cNvPr>
            <p:cNvSpPr txBox="1">
              <a:spLocks/>
            </p:cNvSpPr>
            <p:nvPr/>
          </p:nvSpPr>
          <p:spPr bwMode="auto">
            <a:xfrm>
              <a:off x="9043548" y="2980267"/>
              <a:ext cx="2716652" cy="647419"/>
            </a:xfrm>
            <a:prstGeom prst="rect">
              <a:avLst/>
            </a:prstGeom>
            <a:solidFill>
              <a:srgbClr val="0C779D"/>
            </a:solidFill>
            <a:ln>
              <a:noFill/>
            </a:ln>
          </p:spPr>
          <p:txBody>
            <a:bodyPr vert="horz" wrap="square" lIns="0" tIns="91440" rIns="0" bIns="91440" numCol="1" anchor="ctr" anchorCtr="0" compatLnSpc="1">
              <a:prstTxWarp prst="textNoShape">
                <a:avLst/>
              </a:prstTxWarp>
            </a:bodyPr>
            <a:lstStyle>
              <a:lvl1pPr algn="l" rtl="0" eaLnBrk="0" fontAlgn="base" hangingPunct="0">
                <a:lnSpc>
                  <a:spcPct val="90000"/>
                </a:lnSpc>
                <a:spcBef>
                  <a:spcPct val="0"/>
                </a:spcBef>
                <a:spcAft>
                  <a:spcPct val="0"/>
                </a:spcAft>
                <a:buFont typeface="Arial" panose="020B0604020202020204" pitchFamily="34" charset="0"/>
                <a:defRPr sz="3200" b="1" i="0" cap="none" spc="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panose="020B0604020202020204" pitchFamily="34" charset="0"/>
                <a:defRPr sz="2200">
                  <a:solidFill>
                    <a:schemeClr val="tx1"/>
                  </a:solidFill>
                  <a:latin typeface="Arial" charset="0"/>
                  <a:ea typeface="MS PGothic" pitchFamily="34" charset="-128"/>
                  <a:cs typeface="Andes ExtraLight" pitchFamily="50" charset="0"/>
                </a:defRPr>
              </a:lvl5pPr>
              <a:lvl6pPr marL="457189" algn="ctr" rtl="0" fontAlgn="base">
                <a:spcBef>
                  <a:spcPct val="0"/>
                </a:spcBef>
                <a:spcAft>
                  <a:spcPct val="0"/>
                </a:spcAft>
                <a:defRPr sz="2600" b="1">
                  <a:solidFill>
                    <a:srgbClr val="014C6D"/>
                  </a:solidFill>
                  <a:latin typeface="Trebuchet MS" pitchFamily="34" charset="0"/>
                </a:defRPr>
              </a:lvl6pPr>
              <a:lvl7pPr marL="914377" algn="ctr" rtl="0" fontAlgn="base">
                <a:spcBef>
                  <a:spcPct val="0"/>
                </a:spcBef>
                <a:spcAft>
                  <a:spcPct val="0"/>
                </a:spcAft>
                <a:defRPr sz="2600" b="1">
                  <a:solidFill>
                    <a:srgbClr val="014C6D"/>
                  </a:solidFill>
                  <a:latin typeface="Trebuchet MS" pitchFamily="34" charset="0"/>
                </a:defRPr>
              </a:lvl7pPr>
              <a:lvl8pPr marL="1371566" algn="ctr" rtl="0" fontAlgn="base">
                <a:spcBef>
                  <a:spcPct val="0"/>
                </a:spcBef>
                <a:spcAft>
                  <a:spcPct val="0"/>
                </a:spcAft>
                <a:defRPr sz="2600" b="1">
                  <a:solidFill>
                    <a:srgbClr val="014C6D"/>
                  </a:solidFill>
                  <a:latin typeface="Trebuchet MS" pitchFamily="34" charset="0"/>
                </a:defRPr>
              </a:lvl8pPr>
              <a:lvl9pPr marL="1828754" algn="ctr" rtl="0" fontAlgn="base">
                <a:spcBef>
                  <a:spcPct val="0"/>
                </a:spcBef>
                <a:spcAft>
                  <a:spcPct val="0"/>
                </a:spcAft>
                <a:defRPr sz="2600" b="1">
                  <a:solidFill>
                    <a:srgbClr val="014C6D"/>
                  </a:solidFill>
                  <a:latin typeface="Trebuchet MS" pitchFamily="34" charset="0"/>
                </a:defRPr>
              </a:lvl9pPr>
            </a:lstStyle>
            <a:p>
              <a:pPr algn="ctr"/>
              <a:r>
                <a:rPr lang="en-US" sz="1600" i="1" kern="0" dirty="0">
                  <a:solidFill>
                    <a:schemeClr val="bg1"/>
                  </a:solidFill>
                </a:rPr>
                <a:t>Infrastructure Funds</a:t>
              </a:r>
            </a:p>
          </p:txBody>
        </p:sp>
      </p:grpSp>
    </p:spTree>
    <p:extLst>
      <p:ext uri="{BB962C8B-B14F-4D97-AF65-F5344CB8AC3E}">
        <p14:creationId xmlns:p14="http://schemas.microsoft.com/office/powerpoint/2010/main" val="1053911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ED1F-D981-B459-8352-36E097D216B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6382ADD-4CEE-FEEF-60F1-F653E4545F80}"/>
              </a:ext>
            </a:extLst>
          </p:cNvPr>
          <p:cNvPicPr>
            <a:picLocks noChangeAspect="1"/>
          </p:cNvPicPr>
          <p:nvPr/>
        </p:nvPicPr>
        <p:blipFill>
          <a:blip r:embed="rId3" cstate="print">
            <a:extLst>
              <a:ext uri="{28A0092B-C50C-407E-A947-70E740481C1C}">
                <a14:useLocalDpi xmlns:a14="http://schemas.microsoft.com/office/drawing/2010/main"/>
              </a:ext>
            </a:extLst>
          </a:blip>
          <a:srcRect l="47777" r="21807"/>
          <a:stretch>
            <a:fillRect/>
          </a:stretch>
        </p:blipFill>
        <p:spPr>
          <a:xfrm>
            <a:off x="0" y="0"/>
            <a:ext cx="3122613" cy="6858000"/>
          </a:xfrm>
          <a:prstGeom prst="rect">
            <a:avLst/>
          </a:prstGeom>
        </p:spPr>
      </p:pic>
      <p:sp>
        <p:nvSpPr>
          <p:cNvPr id="2" name="Slide Number Placeholder 1">
            <a:extLst>
              <a:ext uri="{FF2B5EF4-FFF2-40B4-BE49-F238E27FC236}">
                <a16:creationId xmlns:a16="http://schemas.microsoft.com/office/drawing/2014/main" id="{0E43D5C2-3896-FDD0-8405-7E1B7E3CCA35}"/>
              </a:ext>
            </a:extLst>
          </p:cNvPr>
          <p:cNvSpPr>
            <a:spLocks noGrp="1"/>
          </p:cNvSpPr>
          <p:nvPr>
            <p:ph type="sldNum" sz="quarter" idx="12"/>
          </p:nvPr>
        </p:nvSpPr>
        <p:spPr/>
        <p:txBody>
          <a:bodyPr/>
          <a:lstStyle/>
          <a:p>
            <a:fld id="{FCBB8D61-9AE8-405F-854E-38A68421BEF6}" type="slidenum">
              <a:rPr lang="en-US" altLang="en-US" smtClean="0">
                <a:solidFill>
                  <a:schemeClr val="bg1"/>
                </a:solidFill>
              </a:rPr>
              <a:pPr/>
              <a:t>6</a:t>
            </a:fld>
            <a:endParaRPr lang="en-US" altLang="en-US">
              <a:solidFill>
                <a:schemeClr val="bg1"/>
              </a:solidFill>
            </a:endParaRPr>
          </a:p>
        </p:txBody>
      </p:sp>
      <p:sp>
        <p:nvSpPr>
          <p:cNvPr id="3" name="Title 2">
            <a:extLst>
              <a:ext uri="{FF2B5EF4-FFF2-40B4-BE49-F238E27FC236}">
                <a16:creationId xmlns:a16="http://schemas.microsoft.com/office/drawing/2014/main" id="{6B8852F0-672E-DBDA-3071-CF503EA98A6A}"/>
              </a:ext>
            </a:extLst>
          </p:cNvPr>
          <p:cNvSpPr>
            <a:spLocks noGrp="1"/>
          </p:cNvSpPr>
          <p:nvPr>
            <p:ph type="title"/>
          </p:nvPr>
        </p:nvSpPr>
        <p:spPr>
          <a:xfrm>
            <a:off x="3552824" y="200145"/>
            <a:ext cx="8259070" cy="877911"/>
          </a:xfrm>
        </p:spPr>
        <p:txBody>
          <a:bodyPr/>
          <a:lstStyle/>
          <a:p>
            <a:r>
              <a:rPr lang="en-US" dirty="0"/>
              <a:t>PROTECTION</a:t>
            </a:r>
          </a:p>
        </p:txBody>
      </p:sp>
      <p:sp>
        <p:nvSpPr>
          <p:cNvPr id="4" name="Text Placeholder 3">
            <a:extLst>
              <a:ext uri="{FF2B5EF4-FFF2-40B4-BE49-F238E27FC236}">
                <a16:creationId xmlns:a16="http://schemas.microsoft.com/office/drawing/2014/main" id="{E8541C1C-425B-AF09-7903-1C70D7C602F9}"/>
              </a:ext>
            </a:extLst>
          </p:cNvPr>
          <p:cNvSpPr>
            <a:spLocks noGrp="1"/>
          </p:cNvSpPr>
          <p:nvPr>
            <p:ph type="body" sz="quarter" idx="16"/>
          </p:nvPr>
        </p:nvSpPr>
        <p:spPr>
          <a:xfrm>
            <a:off x="3552825" y="1933575"/>
            <a:ext cx="8259070" cy="4211983"/>
          </a:xfrm>
        </p:spPr>
        <p:txBody>
          <a:bodyPr/>
          <a:lstStyle/>
          <a:p>
            <a:pPr marL="0" indent="0">
              <a:buNone/>
            </a:pPr>
            <a:r>
              <a:rPr lang="en-US" b="1" dirty="0"/>
              <a:t>Risk-sharing lowers financing costs and extends tenor.</a:t>
            </a:r>
          </a:p>
          <a:p>
            <a:r>
              <a:rPr lang="en-US" dirty="0"/>
              <a:t>Multilateral institutions play a central role.</a:t>
            </a:r>
          </a:p>
          <a:p>
            <a:r>
              <a:rPr lang="en-US" dirty="0"/>
              <a:t>Tools include lending, guarantees, and contingent credit lines.</a:t>
            </a:r>
          </a:p>
        </p:txBody>
      </p:sp>
      <p:sp>
        <p:nvSpPr>
          <p:cNvPr id="5" name="Text Placeholder 4">
            <a:extLst>
              <a:ext uri="{FF2B5EF4-FFF2-40B4-BE49-F238E27FC236}">
                <a16:creationId xmlns:a16="http://schemas.microsoft.com/office/drawing/2014/main" id="{67ACE0E4-3D07-52A9-39E9-FCB3DDEDF851}"/>
              </a:ext>
            </a:extLst>
          </p:cNvPr>
          <p:cNvSpPr>
            <a:spLocks noGrp="1"/>
          </p:cNvSpPr>
          <p:nvPr>
            <p:ph type="body" sz="quarter" idx="17"/>
          </p:nvPr>
        </p:nvSpPr>
        <p:spPr>
          <a:xfrm>
            <a:off x="3552551" y="1114331"/>
            <a:ext cx="8260036" cy="660318"/>
          </a:xfrm>
        </p:spPr>
        <p:txBody>
          <a:bodyPr/>
          <a:lstStyle/>
          <a:p>
            <a:r>
              <a:rPr lang="en-US" dirty="0"/>
              <a:t>Risk-Sharing</a:t>
            </a:r>
          </a:p>
        </p:txBody>
      </p:sp>
      <p:sp>
        <p:nvSpPr>
          <p:cNvPr id="8" name="Oval 7">
            <a:extLst>
              <a:ext uri="{FF2B5EF4-FFF2-40B4-BE49-F238E27FC236}">
                <a16:creationId xmlns:a16="http://schemas.microsoft.com/office/drawing/2014/main" id="{F3F232F7-1826-6DB9-64C1-392DB5C46B3F}"/>
              </a:ext>
            </a:extLst>
          </p:cNvPr>
          <p:cNvSpPr/>
          <p:nvPr/>
        </p:nvSpPr>
        <p:spPr bwMode="auto">
          <a:xfrm>
            <a:off x="957782" y="254658"/>
            <a:ext cx="2379663" cy="2379663"/>
          </a:xfrm>
          <a:prstGeom prst="ellipse">
            <a:avLst/>
          </a:prstGeom>
          <a:solidFill>
            <a:srgbClr val="1099CA"/>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marR="0" algn="ctr" defTabSz="914400" rtl="0" eaLnBrk="1" fontAlgn="base" latinLnBrk="0" hangingPunct="1">
              <a:lnSpc>
                <a:spcPct val="100000"/>
              </a:lnSpc>
              <a:spcBef>
                <a:spcPct val="50000"/>
              </a:spcBef>
              <a:spcAft>
                <a:spcPct val="0"/>
              </a:spcAft>
              <a:buClrTx/>
              <a:buSzTx/>
              <a:tabLst/>
            </a:pPr>
            <a:r>
              <a:rPr kumimoji="0" lang="en-US" sz="2400" i="1"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Protection</a:t>
            </a:r>
          </a:p>
        </p:txBody>
      </p:sp>
    </p:spTree>
    <p:extLst>
      <p:ext uri="{BB962C8B-B14F-4D97-AF65-F5344CB8AC3E}">
        <p14:creationId xmlns:p14="http://schemas.microsoft.com/office/powerpoint/2010/main" val="1685094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6DD06-E00C-A67E-62B5-37F6956B1E7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872C00D-AC88-504E-9F55-CAD64C8FB3E8}"/>
              </a:ext>
            </a:extLst>
          </p:cNvPr>
          <p:cNvPicPr>
            <a:picLocks noChangeAspect="1"/>
          </p:cNvPicPr>
          <p:nvPr/>
        </p:nvPicPr>
        <p:blipFill>
          <a:blip r:embed="rId3" cstate="print">
            <a:extLst>
              <a:ext uri="{28A0092B-C50C-407E-A947-70E740481C1C}">
                <a14:useLocalDpi xmlns:a14="http://schemas.microsoft.com/office/drawing/2010/main"/>
              </a:ext>
            </a:extLst>
          </a:blip>
          <a:srcRect l="11148" r="54702"/>
          <a:stretch>
            <a:fillRect/>
          </a:stretch>
        </p:blipFill>
        <p:spPr>
          <a:xfrm>
            <a:off x="0" y="0"/>
            <a:ext cx="3122613" cy="6858000"/>
          </a:xfrm>
          <a:prstGeom prst="rect">
            <a:avLst/>
          </a:prstGeom>
        </p:spPr>
      </p:pic>
      <p:sp>
        <p:nvSpPr>
          <p:cNvPr id="2" name="Slide Number Placeholder 1">
            <a:extLst>
              <a:ext uri="{FF2B5EF4-FFF2-40B4-BE49-F238E27FC236}">
                <a16:creationId xmlns:a16="http://schemas.microsoft.com/office/drawing/2014/main" id="{572A1398-537E-AD00-0084-6FF28A6F5F7D}"/>
              </a:ext>
            </a:extLst>
          </p:cNvPr>
          <p:cNvSpPr>
            <a:spLocks noGrp="1"/>
          </p:cNvSpPr>
          <p:nvPr>
            <p:ph type="sldNum" sz="quarter" idx="12"/>
          </p:nvPr>
        </p:nvSpPr>
        <p:spPr/>
        <p:txBody>
          <a:bodyPr/>
          <a:lstStyle/>
          <a:p>
            <a:fld id="{FCBB8D61-9AE8-405F-854E-38A68421BEF6}" type="slidenum">
              <a:rPr lang="en-US" altLang="en-US" smtClean="0">
                <a:solidFill>
                  <a:schemeClr val="bg1"/>
                </a:solidFill>
              </a:rPr>
              <a:pPr/>
              <a:t>7</a:t>
            </a:fld>
            <a:endParaRPr lang="en-US" altLang="en-US">
              <a:solidFill>
                <a:schemeClr val="bg1"/>
              </a:solidFill>
            </a:endParaRPr>
          </a:p>
        </p:txBody>
      </p:sp>
      <p:sp>
        <p:nvSpPr>
          <p:cNvPr id="3" name="Title 2">
            <a:extLst>
              <a:ext uri="{FF2B5EF4-FFF2-40B4-BE49-F238E27FC236}">
                <a16:creationId xmlns:a16="http://schemas.microsoft.com/office/drawing/2014/main" id="{5C3B9962-C6B8-21D0-DB51-FD3808EB6836}"/>
              </a:ext>
            </a:extLst>
          </p:cNvPr>
          <p:cNvSpPr>
            <a:spLocks noGrp="1"/>
          </p:cNvSpPr>
          <p:nvPr>
            <p:ph type="title"/>
          </p:nvPr>
        </p:nvSpPr>
        <p:spPr>
          <a:xfrm>
            <a:off x="3552824" y="200145"/>
            <a:ext cx="8259070" cy="877911"/>
          </a:xfrm>
        </p:spPr>
        <p:txBody>
          <a:bodyPr/>
          <a:lstStyle/>
          <a:p>
            <a:r>
              <a:rPr lang="en-US" dirty="0"/>
              <a:t>What Needs to Change</a:t>
            </a:r>
          </a:p>
        </p:txBody>
      </p:sp>
      <p:sp>
        <p:nvSpPr>
          <p:cNvPr id="4" name="Text Placeholder 3">
            <a:extLst>
              <a:ext uri="{FF2B5EF4-FFF2-40B4-BE49-F238E27FC236}">
                <a16:creationId xmlns:a16="http://schemas.microsoft.com/office/drawing/2014/main" id="{6653154A-CE98-0FBE-CE77-C7448C563343}"/>
              </a:ext>
            </a:extLst>
          </p:cNvPr>
          <p:cNvSpPr>
            <a:spLocks noGrp="1"/>
          </p:cNvSpPr>
          <p:nvPr>
            <p:ph type="body" sz="quarter" idx="16"/>
          </p:nvPr>
        </p:nvSpPr>
        <p:spPr>
          <a:xfrm>
            <a:off x="3552825" y="1933575"/>
            <a:ext cx="8259070" cy="4211983"/>
          </a:xfrm>
        </p:spPr>
        <p:txBody>
          <a:bodyPr/>
          <a:lstStyle/>
          <a:p>
            <a:pPr lvl="0"/>
            <a:r>
              <a:rPr lang="en-US" b="1" dirty="0">
                <a:solidFill>
                  <a:schemeClr val="accent2">
                    <a:lumMod val="50000"/>
                  </a:schemeClr>
                </a:solidFill>
              </a:rPr>
              <a:t>Project preparation at scale</a:t>
            </a:r>
            <a:r>
              <a:rPr lang="en-US" dirty="0">
                <a:solidFill>
                  <a:schemeClr val="accent2">
                    <a:lumMod val="50000"/>
                  </a:schemeClr>
                </a:solidFill>
              </a:rPr>
              <a:t>: </a:t>
            </a:r>
            <a:r>
              <a:rPr lang="en-US" dirty="0"/>
              <a:t>standardized contracts, feasibility, land/permits, procurement readiness.</a:t>
            </a:r>
          </a:p>
          <a:p>
            <a:pPr lvl="0"/>
            <a:r>
              <a:rPr lang="en-US" b="1" dirty="0">
                <a:solidFill>
                  <a:schemeClr val="accent2">
                    <a:lumMod val="50000"/>
                  </a:schemeClr>
                </a:solidFill>
              </a:rPr>
              <a:t>Credit quality uplift: </a:t>
            </a:r>
            <a:r>
              <a:rPr lang="en-US" dirty="0"/>
              <a:t>reduce reliance on blanket sovereign guarantees by using targeted credit enhancement.</a:t>
            </a:r>
          </a:p>
          <a:p>
            <a:pPr lvl="0"/>
            <a:r>
              <a:rPr lang="en-US" b="1" dirty="0">
                <a:solidFill>
                  <a:schemeClr val="accent2">
                    <a:lumMod val="50000"/>
                  </a:schemeClr>
                </a:solidFill>
              </a:rPr>
              <a:t>Clear PPP/legal frameworks: </a:t>
            </a:r>
            <a:r>
              <a:rPr lang="en-US" dirty="0"/>
              <a:t>modernize rules and market infrastructure</a:t>
            </a:r>
          </a:p>
          <a:p>
            <a:pPr lvl="0"/>
            <a:r>
              <a:rPr lang="en-US" b="1" dirty="0">
                <a:solidFill>
                  <a:schemeClr val="accent2">
                    <a:lumMod val="50000"/>
                  </a:schemeClr>
                </a:solidFill>
              </a:rPr>
              <a:t>Transparency and reporting: </a:t>
            </a:r>
            <a:r>
              <a:rPr lang="en-US" dirty="0"/>
              <a:t>governance, disclosure, and pipeline visibility.</a:t>
            </a:r>
          </a:p>
          <a:p>
            <a:pPr lvl="0"/>
            <a:r>
              <a:rPr lang="en-US" b="1" dirty="0">
                <a:solidFill>
                  <a:schemeClr val="accent2">
                    <a:lumMod val="50000"/>
                  </a:schemeClr>
                </a:solidFill>
              </a:rPr>
              <a:t>Local-currency and tenor solutions: </a:t>
            </a:r>
            <a:r>
              <a:rPr lang="en-US" dirty="0"/>
              <a:t>investors need long tenor; instruments must support it. </a:t>
            </a:r>
          </a:p>
        </p:txBody>
      </p:sp>
      <p:sp>
        <p:nvSpPr>
          <p:cNvPr id="5" name="Text Placeholder 4">
            <a:extLst>
              <a:ext uri="{FF2B5EF4-FFF2-40B4-BE49-F238E27FC236}">
                <a16:creationId xmlns:a16="http://schemas.microsoft.com/office/drawing/2014/main" id="{C8994BF5-DC64-4B8E-C59B-E300F27E6400}"/>
              </a:ext>
            </a:extLst>
          </p:cNvPr>
          <p:cNvSpPr>
            <a:spLocks noGrp="1"/>
          </p:cNvSpPr>
          <p:nvPr>
            <p:ph type="body" sz="quarter" idx="17"/>
          </p:nvPr>
        </p:nvSpPr>
        <p:spPr>
          <a:xfrm>
            <a:off x="3552551" y="1114331"/>
            <a:ext cx="8260036" cy="660318"/>
          </a:xfrm>
        </p:spPr>
        <p:txBody>
          <a:bodyPr/>
          <a:lstStyle/>
          <a:p>
            <a:r>
              <a:rPr lang="en-US" dirty="0"/>
              <a:t>The enabling conditions investors will listen for</a:t>
            </a:r>
          </a:p>
        </p:txBody>
      </p:sp>
    </p:spTree>
    <p:extLst>
      <p:ext uri="{BB962C8B-B14F-4D97-AF65-F5344CB8AC3E}">
        <p14:creationId xmlns:p14="http://schemas.microsoft.com/office/powerpoint/2010/main" val="4094887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EA688B-0925-9716-398A-A3EA6C32CD7C}"/>
              </a:ext>
            </a:extLst>
          </p:cNvPr>
          <p:cNvSpPr>
            <a:spLocks noGrp="1"/>
          </p:cNvSpPr>
          <p:nvPr>
            <p:ph type="sldNum" sz="quarter" idx="12"/>
          </p:nvPr>
        </p:nvSpPr>
        <p:spPr/>
        <p:txBody>
          <a:bodyPr/>
          <a:lstStyle/>
          <a:p>
            <a:fld id="{FCBB8D61-9AE8-405F-854E-38A68421BEF6}" type="slidenum">
              <a:rPr lang="en-US" altLang="en-US" smtClean="0"/>
              <a:pPr/>
              <a:t>8</a:t>
            </a:fld>
            <a:endParaRPr lang="en-US" altLang="en-US"/>
          </a:p>
        </p:txBody>
      </p:sp>
      <p:sp>
        <p:nvSpPr>
          <p:cNvPr id="3" name="Title 2">
            <a:extLst>
              <a:ext uri="{FF2B5EF4-FFF2-40B4-BE49-F238E27FC236}">
                <a16:creationId xmlns:a16="http://schemas.microsoft.com/office/drawing/2014/main" id="{67CC7079-77F6-D237-1ED1-2741822E87DA}"/>
              </a:ext>
            </a:extLst>
          </p:cNvPr>
          <p:cNvSpPr>
            <a:spLocks noGrp="1"/>
          </p:cNvSpPr>
          <p:nvPr>
            <p:ph type="title"/>
          </p:nvPr>
        </p:nvSpPr>
        <p:spPr/>
        <p:txBody>
          <a:bodyPr/>
          <a:lstStyle/>
          <a:p>
            <a:r>
              <a:rPr lang="en-US" dirty="0"/>
              <a:t>How Multilaterals Can Help</a:t>
            </a:r>
          </a:p>
        </p:txBody>
      </p:sp>
      <p:sp>
        <p:nvSpPr>
          <p:cNvPr id="5" name="Rectangle 4">
            <a:extLst>
              <a:ext uri="{FF2B5EF4-FFF2-40B4-BE49-F238E27FC236}">
                <a16:creationId xmlns:a16="http://schemas.microsoft.com/office/drawing/2014/main" id="{E7AACC25-70E1-06C9-AEC9-462689B50001}"/>
              </a:ext>
            </a:extLst>
          </p:cNvPr>
          <p:cNvSpPr/>
          <p:nvPr/>
        </p:nvSpPr>
        <p:spPr bwMode="auto">
          <a:xfrm>
            <a:off x="436934" y="1511559"/>
            <a:ext cx="3576600" cy="4184391"/>
          </a:xfrm>
          <a:prstGeom prst="rect">
            <a:avLst/>
          </a:prstGeom>
          <a:solidFill>
            <a:srgbClr val="09567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6" name="Rectangle 5">
            <a:extLst>
              <a:ext uri="{FF2B5EF4-FFF2-40B4-BE49-F238E27FC236}">
                <a16:creationId xmlns:a16="http://schemas.microsoft.com/office/drawing/2014/main" id="{4BBC3683-E807-445A-3B4F-8580C23FFD7E}"/>
              </a:ext>
            </a:extLst>
          </p:cNvPr>
          <p:cNvSpPr/>
          <p:nvPr/>
        </p:nvSpPr>
        <p:spPr bwMode="auto">
          <a:xfrm>
            <a:off x="4294457" y="1511559"/>
            <a:ext cx="3576600" cy="4184391"/>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dirty="0">
              <a:ln>
                <a:noFill/>
              </a:ln>
              <a:solidFill>
                <a:schemeClr val="tx1"/>
              </a:solidFill>
              <a:effectLst/>
              <a:latin typeface="Trebuchet MS" pitchFamily="34" charset="0"/>
              <a:cs typeface="Times New Roman" pitchFamily="18" charset="0"/>
            </a:endParaRPr>
          </a:p>
        </p:txBody>
      </p:sp>
      <p:sp>
        <p:nvSpPr>
          <p:cNvPr id="7" name="Rectangle 6">
            <a:extLst>
              <a:ext uri="{FF2B5EF4-FFF2-40B4-BE49-F238E27FC236}">
                <a16:creationId xmlns:a16="http://schemas.microsoft.com/office/drawing/2014/main" id="{70B1FDFD-4A8B-18BE-9247-59C90E282A88}"/>
              </a:ext>
            </a:extLst>
          </p:cNvPr>
          <p:cNvSpPr/>
          <p:nvPr/>
        </p:nvSpPr>
        <p:spPr bwMode="auto">
          <a:xfrm>
            <a:off x="8151980" y="1511559"/>
            <a:ext cx="3576600" cy="4184391"/>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8" name="Text Placeholder 3">
            <a:extLst>
              <a:ext uri="{FF2B5EF4-FFF2-40B4-BE49-F238E27FC236}">
                <a16:creationId xmlns:a16="http://schemas.microsoft.com/office/drawing/2014/main" id="{AC7BCC23-065F-EC8A-9FA8-4F7CDEE1F155}"/>
              </a:ext>
            </a:extLst>
          </p:cNvPr>
          <p:cNvSpPr txBox="1">
            <a:spLocks/>
          </p:cNvSpPr>
          <p:nvPr/>
        </p:nvSpPr>
        <p:spPr>
          <a:xfrm>
            <a:off x="670754" y="3748240"/>
            <a:ext cx="3108960" cy="1626194"/>
          </a:xfrm>
          <a:prstGeom prst="rect">
            <a:avLst/>
          </a:prstGeom>
        </p:spPr>
        <p:txBody>
          <a:bodyPr lIns="0" tIns="0" rIns="0" bIns="0"/>
          <a:lstStyle>
            <a:lvl1pPr marL="302676" indent="-302676" algn="l" rtl="0" eaLnBrk="0" fontAlgn="base" hangingPunct="0">
              <a:lnSpc>
                <a:spcPct val="100000"/>
              </a:lnSpc>
              <a:spcBef>
                <a:spcPts val="1800"/>
              </a:spcBef>
              <a:spcAft>
                <a:spcPts val="600"/>
              </a:spcAft>
              <a:buClr>
                <a:schemeClr val="tx1"/>
              </a:buClr>
              <a:buFont typeface="Arial" panose="020B0604020202020204" pitchFamily="34" charset="0"/>
              <a:buChar char="●"/>
              <a:defRPr sz="18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13818" indent="-232828" algn="l" rtl="0" eaLnBrk="0" fontAlgn="base" hangingPunct="0">
              <a:lnSpc>
                <a:spcPct val="100000"/>
              </a:lnSpc>
              <a:spcBef>
                <a:spcPct val="0"/>
              </a:spcBef>
              <a:spcAft>
                <a:spcPts val="800"/>
              </a:spcAft>
              <a:buClr>
                <a:schemeClr val="tx1"/>
              </a:buClr>
              <a:buFont typeface="Arial" panose="020B0604020202020204" pitchFamily="34" charset="0"/>
              <a:buChar char="─"/>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838179" indent="-224361" algn="l" rtl="0" eaLnBrk="0" fontAlgn="base" hangingPunct="0">
              <a:lnSpc>
                <a:spcPct val="110000"/>
              </a:lnSpc>
              <a:spcBef>
                <a:spcPct val="0"/>
              </a:spcBef>
              <a:spcAft>
                <a:spcPct val="0"/>
              </a:spcAft>
              <a:buClr>
                <a:schemeClr val="tx1"/>
              </a:buClr>
              <a:buFont typeface="Courier New" panose="02070309020205020404" pitchFamily="49" charset="0"/>
              <a:buChar char="o"/>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684195" indent="0" algn="l" rtl="0" eaLnBrk="0" fontAlgn="base" hangingPunct="0">
              <a:lnSpc>
                <a:spcPct val="100000"/>
              </a:lnSpc>
              <a:spcBef>
                <a:spcPct val="0"/>
              </a:spcBef>
              <a:spcAft>
                <a:spcPct val="0"/>
              </a:spcAft>
              <a:buClr>
                <a:schemeClr val="tx1"/>
              </a:buClr>
              <a:buFont typeface="Arial" panose="020B0604020202020204" pitchFamily="34" charset="0"/>
              <a:buNone/>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196945" indent="-285744" algn="l" rtl="0" eaLnBrk="0" fontAlgn="base" hangingPunct="0">
              <a:lnSpc>
                <a:spcPct val="100000"/>
              </a:lnSpc>
              <a:spcBef>
                <a:spcPct val="0"/>
              </a:spcBef>
              <a:spcAft>
                <a:spcPct val="0"/>
              </a:spcAft>
              <a:buClr>
                <a:schemeClr val="tx1"/>
              </a:buClr>
              <a:buFont typeface="Arial" panose="020B0604020202020204" pitchFamily="34" charset="0"/>
              <a:buChar char="→"/>
              <a:defRPr lang="en-US" sz="1400" dirty="0">
                <a:solidFill>
                  <a:schemeClr val="tx1"/>
                </a:solidFill>
                <a:latin typeface="+mn-lt"/>
                <a:ea typeface="MS PGothic" pitchFamily="34" charset="-128"/>
                <a:cs typeface="Arial"/>
              </a:defRPr>
            </a:lvl5pPr>
            <a:lvl6pPr marL="341305" indent="0" algn="l" rtl="0" fontAlgn="base">
              <a:lnSpc>
                <a:spcPct val="100000"/>
              </a:lnSpc>
              <a:spcBef>
                <a:spcPct val="20000"/>
              </a:spcBef>
              <a:spcAft>
                <a:spcPct val="0"/>
              </a:spcAft>
              <a:buClr>
                <a:schemeClr val="tx1"/>
              </a:buClr>
              <a:buFont typeface="Courier New" panose="02070309020205020404" pitchFamily="49" charset="0"/>
              <a:buChar char="o"/>
              <a:defRPr lang="en-US" sz="1600" dirty="0" smtClean="0">
                <a:solidFill>
                  <a:schemeClr val="tx1"/>
                </a:solidFill>
                <a:latin typeface="+mn-lt"/>
              </a:defRPr>
            </a:lvl6pPr>
            <a:lvl7pPr marL="2971726" indent="-228594" algn="l" rtl="0" fontAlgn="base">
              <a:spcBef>
                <a:spcPct val="20000"/>
              </a:spcBef>
              <a:spcAft>
                <a:spcPct val="0"/>
              </a:spcAft>
              <a:buClr>
                <a:srgbClr val="00783C"/>
              </a:buClr>
              <a:buChar char="»"/>
              <a:defRPr sz="1600">
                <a:solidFill>
                  <a:schemeClr val="tx1"/>
                </a:solidFill>
                <a:latin typeface="+mn-lt"/>
              </a:defRPr>
            </a:lvl7pPr>
            <a:lvl8pPr marL="3428914" indent="-228594" algn="l" rtl="0" fontAlgn="base">
              <a:spcBef>
                <a:spcPct val="20000"/>
              </a:spcBef>
              <a:spcAft>
                <a:spcPct val="0"/>
              </a:spcAft>
              <a:buClr>
                <a:srgbClr val="00783C"/>
              </a:buClr>
              <a:buChar char="»"/>
              <a:defRPr sz="1600">
                <a:solidFill>
                  <a:schemeClr val="tx1"/>
                </a:solidFill>
                <a:latin typeface="+mn-lt"/>
              </a:defRPr>
            </a:lvl8pPr>
            <a:lvl9pPr marL="3886103" indent="-228594" algn="l" rtl="0" fontAlgn="base">
              <a:spcBef>
                <a:spcPct val="20000"/>
              </a:spcBef>
              <a:spcAft>
                <a:spcPct val="0"/>
              </a:spcAft>
              <a:buClr>
                <a:srgbClr val="00783C"/>
              </a:buClr>
              <a:buChar char="»"/>
              <a:defRPr sz="1600">
                <a:solidFill>
                  <a:schemeClr val="tx1"/>
                </a:solidFill>
                <a:latin typeface="+mn-lt"/>
              </a:defRPr>
            </a:lvl9pPr>
          </a:lstStyle>
          <a:p>
            <a:pPr marL="0" indent="0" algn="ctr">
              <a:lnSpc>
                <a:spcPct val="90000"/>
              </a:lnSpc>
              <a:spcBef>
                <a:spcPts val="0"/>
              </a:spcBef>
              <a:spcAft>
                <a:spcPts val="0"/>
              </a:spcAft>
              <a:buFont typeface="Arial" panose="020B0604020202020204" pitchFamily="34" charset="0"/>
              <a:buNone/>
            </a:pPr>
            <a:r>
              <a:rPr lang="en-US" sz="2800" kern="0" dirty="0">
                <a:solidFill>
                  <a:schemeClr val="bg1"/>
                </a:solidFill>
              </a:rPr>
              <a:t>Policy, public sector financing, and guarantees</a:t>
            </a:r>
          </a:p>
        </p:txBody>
      </p:sp>
      <p:sp>
        <p:nvSpPr>
          <p:cNvPr id="9" name="Text Placeholder 3">
            <a:extLst>
              <a:ext uri="{FF2B5EF4-FFF2-40B4-BE49-F238E27FC236}">
                <a16:creationId xmlns:a16="http://schemas.microsoft.com/office/drawing/2014/main" id="{C9D7C29E-8D07-0470-C7B9-AA40693024BB}"/>
              </a:ext>
            </a:extLst>
          </p:cNvPr>
          <p:cNvSpPr txBox="1">
            <a:spLocks/>
          </p:cNvSpPr>
          <p:nvPr/>
        </p:nvSpPr>
        <p:spPr>
          <a:xfrm>
            <a:off x="4528277" y="3748240"/>
            <a:ext cx="3108960" cy="1626194"/>
          </a:xfrm>
          <a:prstGeom prst="rect">
            <a:avLst/>
          </a:prstGeom>
        </p:spPr>
        <p:txBody>
          <a:bodyPr lIns="0" tIns="0" rIns="0" bIns="0"/>
          <a:lstStyle>
            <a:lvl1pPr marL="302676" indent="-302676" algn="l" rtl="0" eaLnBrk="0" fontAlgn="base" hangingPunct="0">
              <a:lnSpc>
                <a:spcPct val="100000"/>
              </a:lnSpc>
              <a:spcBef>
                <a:spcPts val="1800"/>
              </a:spcBef>
              <a:spcAft>
                <a:spcPts val="600"/>
              </a:spcAft>
              <a:buClr>
                <a:schemeClr val="tx1"/>
              </a:buClr>
              <a:buFont typeface="Arial" panose="020B0604020202020204" pitchFamily="34" charset="0"/>
              <a:buChar char="●"/>
              <a:defRPr sz="18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13818" indent="-232828" algn="l" rtl="0" eaLnBrk="0" fontAlgn="base" hangingPunct="0">
              <a:lnSpc>
                <a:spcPct val="100000"/>
              </a:lnSpc>
              <a:spcBef>
                <a:spcPct val="0"/>
              </a:spcBef>
              <a:spcAft>
                <a:spcPts val="800"/>
              </a:spcAft>
              <a:buClr>
                <a:schemeClr val="tx1"/>
              </a:buClr>
              <a:buFont typeface="Arial" panose="020B0604020202020204" pitchFamily="34" charset="0"/>
              <a:buChar char="─"/>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838179" indent="-224361" algn="l" rtl="0" eaLnBrk="0" fontAlgn="base" hangingPunct="0">
              <a:lnSpc>
                <a:spcPct val="110000"/>
              </a:lnSpc>
              <a:spcBef>
                <a:spcPct val="0"/>
              </a:spcBef>
              <a:spcAft>
                <a:spcPct val="0"/>
              </a:spcAft>
              <a:buClr>
                <a:schemeClr val="tx1"/>
              </a:buClr>
              <a:buFont typeface="Courier New" panose="02070309020205020404" pitchFamily="49" charset="0"/>
              <a:buChar char="o"/>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684195" indent="0" algn="l" rtl="0" eaLnBrk="0" fontAlgn="base" hangingPunct="0">
              <a:lnSpc>
                <a:spcPct val="100000"/>
              </a:lnSpc>
              <a:spcBef>
                <a:spcPct val="0"/>
              </a:spcBef>
              <a:spcAft>
                <a:spcPct val="0"/>
              </a:spcAft>
              <a:buClr>
                <a:schemeClr val="tx1"/>
              </a:buClr>
              <a:buFont typeface="Arial" panose="020B0604020202020204" pitchFamily="34" charset="0"/>
              <a:buNone/>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196945" indent="-285744" algn="l" rtl="0" eaLnBrk="0" fontAlgn="base" hangingPunct="0">
              <a:lnSpc>
                <a:spcPct val="100000"/>
              </a:lnSpc>
              <a:spcBef>
                <a:spcPct val="0"/>
              </a:spcBef>
              <a:spcAft>
                <a:spcPct val="0"/>
              </a:spcAft>
              <a:buClr>
                <a:schemeClr val="tx1"/>
              </a:buClr>
              <a:buFont typeface="Arial" panose="020B0604020202020204" pitchFamily="34" charset="0"/>
              <a:buChar char="→"/>
              <a:defRPr lang="en-US" sz="1400" dirty="0">
                <a:solidFill>
                  <a:schemeClr val="tx1"/>
                </a:solidFill>
                <a:latin typeface="+mn-lt"/>
                <a:ea typeface="MS PGothic" pitchFamily="34" charset="-128"/>
                <a:cs typeface="Arial"/>
              </a:defRPr>
            </a:lvl5pPr>
            <a:lvl6pPr marL="341305" indent="0" algn="l" rtl="0" fontAlgn="base">
              <a:lnSpc>
                <a:spcPct val="100000"/>
              </a:lnSpc>
              <a:spcBef>
                <a:spcPct val="20000"/>
              </a:spcBef>
              <a:spcAft>
                <a:spcPct val="0"/>
              </a:spcAft>
              <a:buClr>
                <a:schemeClr val="tx1"/>
              </a:buClr>
              <a:buFont typeface="Courier New" panose="02070309020205020404" pitchFamily="49" charset="0"/>
              <a:buChar char="o"/>
              <a:defRPr lang="en-US" sz="1600" dirty="0" smtClean="0">
                <a:solidFill>
                  <a:schemeClr val="tx1"/>
                </a:solidFill>
                <a:latin typeface="+mn-lt"/>
              </a:defRPr>
            </a:lvl6pPr>
            <a:lvl7pPr marL="2971726" indent="-228594" algn="l" rtl="0" fontAlgn="base">
              <a:spcBef>
                <a:spcPct val="20000"/>
              </a:spcBef>
              <a:spcAft>
                <a:spcPct val="0"/>
              </a:spcAft>
              <a:buClr>
                <a:srgbClr val="00783C"/>
              </a:buClr>
              <a:buChar char="»"/>
              <a:defRPr sz="1600">
                <a:solidFill>
                  <a:schemeClr val="tx1"/>
                </a:solidFill>
                <a:latin typeface="+mn-lt"/>
              </a:defRPr>
            </a:lvl7pPr>
            <a:lvl8pPr marL="3428914" indent="-228594" algn="l" rtl="0" fontAlgn="base">
              <a:spcBef>
                <a:spcPct val="20000"/>
              </a:spcBef>
              <a:spcAft>
                <a:spcPct val="0"/>
              </a:spcAft>
              <a:buClr>
                <a:srgbClr val="00783C"/>
              </a:buClr>
              <a:buChar char="»"/>
              <a:defRPr sz="1600">
                <a:solidFill>
                  <a:schemeClr val="tx1"/>
                </a:solidFill>
                <a:latin typeface="+mn-lt"/>
              </a:defRPr>
            </a:lvl8pPr>
            <a:lvl9pPr marL="3886103" indent="-228594" algn="l" rtl="0" fontAlgn="base">
              <a:spcBef>
                <a:spcPct val="20000"/>
              </a:spcBef>
              <a:spcAft>
                <a:spcPct val="0"/>
              </a:spcAft>
              <a:buClr>
                <a:srgbClr val="00783C"/>
              </a:buClr>
              <a:buChar char="»"/>
              <a:defRPr sz="1600">
                <a:solidFill>
                  <a:schemeClr val="tx1"/>
                </a:solidFill>
                <a:latin typeface="+mn-lt"/>
              </a:defRPr>
            </a:lvl9pPr>
          </a:lstStyle>
          <a:p>
            <a:pPr marL="0" indent="0" algn="ctr">
              <a:lnSpc>
                <a:spcPct val="90000"/>
              </a:lnSpc>
              <a:spcBef>
                <a:spcPts val="0"/>
              </a:spcBef>
              <a:spcAft>
                <a:spcPts val="0"/>
              </a:spcAft>
              <a:buFont typeface="Arial" panose="020B0604020202020204" pitchFamily="34" charset="0"/>
              <a:buNone/>
            </a:pPr>
            <a:r>
              <a:rPr lang="en-US" sz="2800" kern="0" dirty="0">
                <a:solidFill>
                  <a:schemeClr val="bg1"/>
                </a:solidFill>
              </a:rPr>
              <a:t>Mobilization + private solutions + transaction advisory</a:t>
            </a:r>
          </a:p>
        </p:txBody>
      </p:sp>
      <p:sp>
        <p:nvSpPr>
          <p:cNvPr id="10" name="Text Placeholder 3">
            <a:extLst>
              <a:ext uri="{FF2B5EF4-FFF2-40B4-BE49-F238E27FC236}">
                <a16:creationId xmlns:a16="http://schemas.microsoft.com/office/drawing/2014/main" id="{22F9575A-076C-008A-41EE-EB3E267989DA}"/>
              </a:ext>
            </a:extLst>
          </p:cNvPr>
          <p:cNvSpPr txBox="1">
            <a:spLocks/>
          </p:cNvSpPr>
          <p:nvPr/>
        </p:nvSpPr>
        <p:spPr>
          <a:xfrm>
            <a:off x="8320483" y="3748240"/>
            <a:ext cx="3202820" cy="1626194"/>
          </a:xfrm>
          <a:prstGeom prst="rect">
            <a:avLst/>
          </a:prstGeom>
        </p:spPr>
        <p:txBody>
          <a:bodyPr lIns="0" tIns="0" rIns="0" bIns="0"/>
          <a:lstStyle>
            <a:lvl1pPr marL="302676" indent="-302676" algn="l" rtl="0" eaLnBrk="0" fontAlgn="base" hangingPunct="0">
              <a:lnSpc>
                <a:spcPct val="100000"/>
              </a:lnSpc>
              <a:spcBef>
                <a:spcPts val="1800"/>
              </a:spcBef>
              <a:spcAft>
                <a:spcPts val="600"/>
              </a:spcAft>
              <a:buClr>
                <a:schemeClr val="tx1"/>
              </a:buClr>
              <a:buFont typeface="Arial" panose="020B0604020202020204" pitchFamily="34" charset="0"/>
              <a:buChar char="●"/>
              <a:defRPr sz="18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13818" indent="-232828" algn="l" rtl="0" eaLnBrk="0" fontAlgn="base" hangingPunct="0">
              <a:lnSpc>
                <a:spcPct val="100000"/>
              </a:lnSpc>
              <a:spcBef>
                <a:spcPct val="0"/>
              </a:spcBef>
              <a:spcAft>
                <a:spcPts val="800"/>
              </a:spcAft>
              <a:buClr>
                <a:schemeClr val="tx1"/>
              </a:buClr>
              <a:buFont typeface="Arial" panose="020B0604020202020204" pitchFamily="34" charset="0"/>
              <a:buChar char="─"/>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838179" indent="-224361" algn="l" rtl="0" eaLnBrk="0" fontAlgn="base" hangingPunct="0">
              <a:lnSpc>
                <a:spcPct val="110000"/>
              </a:lnSpc>
              <a:spcBef>
                <a:spcPct val="0"/>
              </a:spcBef>
              <a:spcAft>
                <a:spcPct val="0"/>
              </a:spcAft>
              <a:buClr>
                <a:schemeClr val="tx1"/>
              </a:buClr>
              <a:buFont typeface="Courier New" panose="02070309020205020404" pitchFamily="49" charset="0"/>
              <a:buChar char="o"/>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684195" indent="0" algn="l" rtl="0" eaLnBrk="0" fontAlgn="base" hangingPunct="0">
              <a:lnSpc>
                <a:spcPct val="100000"/>
              </a:lnSpc>
              <a:spcBef>
                <a:spcPct val="0"/>
              </a:spcBef>
              <a:spcAft>
                <a:spcPct val="0"/>
              </a:spcAft>
              <a:buClr>
                <a:schemeClr val="tx1"/>
              </a:buClr>
              <a:buFont typeface="Arial" panose="020B0604020202020204" pitchFamily="34" charset="0"/>
              <a:buNone/>
              <a:defRPr lang="en-US" sz="16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196945" indent="-285744" algn="l" rtl="0" eaLnBrk="0" fontAlgn="base" hangingPunct="0">
              <a:lnSpc>
                <a:spcPct val="100000"/>
              </a:lnSpc>
              <a:spcBef>
                <a:spcPct val="0"/>
              </a:spcBef>
              <a:spcAft>
                <a:spcPct val="0"/>
              </a:spcAft>
              <a:buClr>
                <a:schemeClr val="tx1"/>
              </a:buClr>
              <a:buFont typeface="Arial" panose="020B0604020202020204" pitchFamily="34" charset="0"/>
              <a:buChar char="→"/>
              <a:defRPr lang="en-US" sz="1400" dirty="0">
                <a:solidFill>
                  <a:schemeClr val="tx1"/>
                </a:solidFill>
                <a:latin typeface="+mn-lt"/>
                <a:ea typeface="MS PGothic" pitchFamily="34" charset="-128"/>
                <a:cs typeface="Arial"/>
              </a:defRPr>
            </a:lvl5pPr>
            <a:lvl6pPr marL="341305" indent="0" algn="l" rtl="0" fontAlgn="base">
              <a:lnSpc>
                <a:spcPct val="100000"/>
              </a:lnSpc>
              <a:spcBef>
                <a:spcPct val="20000"/>
              </a:spcBef>
              <a:spcAft>
                <a:spcPct val="0"/>
              </a:spcAft>
              <a:buClr>
                <a:schemeClr val="tx1"/>
              </a:buClr>
              <a:buFont typeface="Courier New" panose="02070309020205020404" pitchFamily="49" charset="0"/>
              <a:buChar char="o"/>
              <a:defRPr lang="en-US" sz="1600" dirty="0" smtClean="0">
                <a:solidFill>
                  <a:schemeClr val="tx1"/>
                </a:solidFill>
                <a:latin typeface="+mn-lt"/>
              </a:defRPr>
            </a:lvl6pPr>
            <a:lvl7pPr marL="2971726" indent="-228594" algn="l" rtl="0" fontAlgn="base">
              <a:spcBef>
                <a:spcPct val="20000"/>
              </a:spcBef>
              <a:spcAft>
                <a:spcPct val="0"/>
              </a:spcAft>
              <a:buClr>
                <a:srgbClr val="00783C"/>
              </a:buClr>
              <a:buChar char="»"/>
              <a:defRPr sz="1600">
                <a:solidFill>
                  <a:schemeClr val="tx1"/>
                </a:solidFill>
                <a:latin typeface="+mn-lt"/>
              </a:defRPr>
            </a:lvl7pPr>
            <a:lvl8pPr marL="3428914" indent="-228594" algn="l" rtl="0" fontAlgn="base">
              <a:spcBef>
                <a:spcPct val="20000"/>
              </a:spcBef>
              <a:spcAft>
                <a:spcPct val="0"/>
              </a:spcAft>
              <a:buClr>
                <a:srgbClr val="00783C"/>
              </a:buClr>
              <a:buChar char="»"/>
              <a:defRPr sz="1600">
                <a:solidFill>
                  <a:schemeClr val="tx1"/>
                </a:solidFill>
                <a:latin typeface="+mn-lt"/>
              </a:defRPr>
            </a:lvl8pPr>
            <a:lvl9pPr marL="3886103" indent="-228594" algn="l" rtl="0" fontAlgn="base">
              <a:spcBef>
                <a:spcPct val="20000"/>
              </a:spcBef>
              <a:spcAft>
                <a:spcPct val="0"/>
              </a:spcAft>
              <a:buClr>
                <a:srgbClr val="00783C"/>
              </a:buClr>
              <a:buChar char="»"/>
              <a:defRPr sz="1600">
                <a:solidFill>
                  <a:schemeClr val="tx1"/>
                </a:solidFill>
                <a:latin typeface="+mn-lt"/>
              </a:defRPr>
            </a:lvl9pPr>
          </a:lstStyle>
          <a:p>
            <a:pPr marL="0" indent="0" algn="ctr">
              <a:lnSpc>
                <a:spcPct val="90000"/>
              </a:lnSpc>
              <a:spcBef>
                <a:spcPts val="0"/>
              </a:spcBef>
              <a:spcAft>
                <a:spcPts val="0"/>
              </a:spcAft>
              <a:buFont typeface="Arial" panose="020B0604020202020204" pitchFamily="34" charset="0"/>
              <a:buNone/>
            </a:pPr>
            <a:r>
              <a:rPr lang="en-US" sz="2800" kern="0" dirty="0">
                <a:solidFill>
                  <a:schemeClr val="bg1"/>
                </a:solidFill>
              </a:rPr>
              <a:t>Political risk insurance + credit enhancement to lower pricing</a:t>
            </a:r>
          </a:p>
        </p:txBody>
      </p:sp>
      <p:sp>
        <p:nvSpPr>
          <p:cNvPr id="14" name="Oval 13">
            <a:extLst>
              <a:ext uri="{FF2B5EF4-FFF2-40B4-BE49-F238E27FC236}">
                <a16:creationId xmlns:a16="http://schemas.microsoft.com/office/drawing/2014/main" id="{F22B486C-6256-409F-6AAA-C32001B32FA4}"/>
              </a:ext>
            </a:extLst>
          </p:cNvPr>
          <p:cNvSpPr/>
          <p:nvPr/>
        </p:nvSpPr>
        <p:spPr>
          <a:xfrm>
            <a:off x="5813220" y="1759804"/>
            <a:ext cx="539074" cy="5390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Open Sans" panose="020B0606030504020204" pitchFamily="34" charset="0"/>
                <a:ea typeface="Open Sans" panose="020B0606030504020204" pitchFamily="34" charset="0"/>
                <a:cs typeface="Open Sans" panose="020B0606030504020204" pitchFamily="34" charset="0"/>
              </a:rPr>
              <a:t>2</a:t>
            </a:r>
          </a:p>
        </p:txBody>
      </p:sp>
      <p:sp>
        <p:nvSpPr>
          <p:cNvPr id="15" name="Oval 14">
            <a:extLst>
              <a:ext uri="{FF2B5EF4-FFF2-40B4-BE49-F238E27FC236}">
                <a16:creationId xmlns:a16="http://schemas.microsoft.com/office/drawing/2014/main" id="{49C29D34-A55A-24CE-AA5A-F3A13000C7C5}"/>
              </a:ext>
            </a:extLst>
          </p:cNvPr>
          <p:cNvSpPr/>
          <p:nvPr/>
        </p:nvSpPr>
        <p:spPr>
          <a:xfrm>
            <a:off x="9670743" y="1759804"/>
            <a:ext cx="539074" cy="539074"/>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6" name="Oval 15">
            <a:extLst>
              <a:ext uri="{FF2B5EF4-FFF2-40B4-BE49-F238E27FC236}">
                <a16:creationId xmlns:a16="http://schemas.microsoft.com/office/drawing/2014/main" id="{371E9575-66A2-1BF6-A7E1-1FFFADEB314A}"/>
              </a:ext>
            </a:extLst>
          </p:cNvPr>
          <p:cNvSpPr/>
          <p:nvPr/>
        </p:nvSpPr>
        <p:spPr>
          <a:xfrm>
            <a:off x="1955697" y="1759804"/>
            <a:ext cx="539074" cy="53907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Open Sans" panose="020B0606030504020204" pitchFamily="34" charset="0"/>
                <a:ea typeface="Open Sans" panose="020B0606030504020204" pitchFamily="34" charset="0"/>
                <a:cs typeface="Open Sans" panose="020B0606030504020204" pitchFamily="34" charset="0"/>
              </a:rPr>
              <a:t>1</a:t>
            </a:r>
          </a:p>
        </p:txBody>
      </p:sp>
      <p:pic>
        <p:nvPicPr>
          <p:cNvPr id="17" name="Graphic 16">
            <a:extLst>
              <a:ext uri="{FF2B5EF4-FFF2-40B4-BE49-F238E27FC236}">
                <a16:creationId xmlns:a16="http://schemas.microsoft.com/office/drawing/2014/main" id="{23C11CE4-BCC3-05ED-1C4F-A6A90E59D6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9906" y="2304877"/>
            <a:ext cx="1310656" cy="1310656"/>
          </a:xfrm>
          <a:prstGeom prst="rect">
            <a:avLst/>
          </a:prstGeom>
        </p:spPr>
      </p:pic>
      <p:pic>
        <p:nvPicPr>
          <p:cNvPr id="18" name="Graphic 17">
            <a:extLst>
              <a:ext uri="{FF2B5EF4-FFF2-40B4-BE49-F238E27FC236}">
                <a16:creationId xmlns:a16="http://schemas.microsoft.com/office/drawing/2014/main" id="{06624767-9AD7-B7F7-889E-1EABFF5C92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22972" y="2400420"/>
            <a:ext cx="1119570" cy="1119570"/>
          </a:xfrm>
          <a:prstGeom prst="rect">
            <a:avLst/>
          </a:prstGeom>
        </p:spPr>
      </p:pic>
      <p:pic>
        <p:nvPicPr>
          <p:cNvPr id="19" name="Graphic 18">
            <a:extLst>
              <a:ext uri="{FF2B5EF4-FFF2-40B4-BE49-F238E27FC236}">
                <a16:creationId xmlns:a16="http://schemas.microsoft.com/office/drawing/2014/main" id="{57D2CBD2-AEB1-35C2-91E3-3B332609AC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82841" y="2500655"/>
            <a:ext cx="1114878" cy="1114878"/>
          </a:xfrm>
          <a:prstGeom prst="rect">
            <a:avLst/>
          </a:prstGeom>
        </p:spPr>
      </p:pic>
    </p:spTree>
    <p:extLst>
      <p:ext uri="{BB962C8B-B14F-4D97-AF65-F5344CB8AC3E}">
        <p14:creationId xmlns:p14="http://schemas.microsoft.com/office/powerpoint/2010/main" val="904986967"/>
      </p:ext>
    </p:extLst>
  </p:cSld>
  <p:clrMapOvr>
    <a:masterClrMapping/>
  </p:clrMapOvr>
</p:sld>
</file>

<file path=ppt/theme/theme1.xml><?xml version="1.0" encoding="utf-8"?>
<a:theme xmlns:a="http://schemas.openxmlformats.org/drawingml/2006/main" name="CMIFP_Title Slides">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AB Template1.potx" id="{D1D6C256-8AB4-4371-BDD8-2D5F35B9E34F}" vid="{F61C5B1F-A888-422F-945A-CA9AEE76B0D3}"/>
    </a:ext>
  </a:extLst>
</a:theme>
</file>

<file path=ppt/theme/theme2.xml><?xml version="1.0" encoding="utf-8"?>
<a:theme xmlns:a="http://schemas.openxmlformats.org/drawingml/2006/main" name="CMIFP_Full Page Interior">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txDef>
      <a:spPr>
        <a:noFill/>
      </a:spPr>
      <a:bodyPr wrap="none" rtlCol="0">
        <a:spAutoFit/>
      </a:bodyPr>
      <a:lstStyle>
        <a:defPPr algn="l">
          <a:defRPr dirty="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AB Template1.potx" id="{D1D6C256-8AB4-4371-BDD8-2D5F35B9E34F}" vid="{6ACB9E7B-52A5-48D5-A426-13C649B030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t:contentTypeSchema xmlns:ct="http://schemas.microsoft.com/office/2006/metadata/contentType" xmlns:ma="http://schemas.microsoft.com/office/2006/metadata/properties/metaAttributes" ct:_="" ma:_="" ma:contentTypeName="WBDocument" ma:contentTypeID="0x010100F4C63C3BD852AE468EAEFD0E6C57C64F0200C147B85D51ABBB41A7D48E0F0EE725A1" ma:contentTypeVersion="5" ma:contentTypeDescription="" ma:contentTypeScope="" ma:versionID="bad67c4201e9cdac2e7cfeab1fb05a0a">
  <xsd:schema xmlns:xsd="http://www.w3.org/2001/XMLSchema" xmlns:xs="http://www.w3.org/2001/XMLSchema" xmlns:p="http://schemas.microsoft.com/office/2006/metadata/properties" xmlns:ns3="3e02667f-0271-471b-bd6e-11a2e16def1d" targetNamespace="http://schemas.microsoft.com/office/2006/metadata/properties" ma:root="true" ma:fieldsID="c9008b0ba53100c06a4a2e4a1aa2b0a0" ns3:_="">
    <xsd:import namespace="3e02667f-0271-471b-bd6e-11a2e16def1d"/>
    <xsd:element name="properties">
      <xsd:complexType>
        <xsd:sequence>
          <xsd:element name="documentManagement">
            <xsd:complexType>
              <xsd:all>
                <xsd:element ref="ns3:WBDocs_Document_Date" minOccurs="0"/>
                <xsd:element ref="ns3:WBDocs_Information_Classification"/>
                <xsd:element ref="ns3:TaxCatchAll" minOccurs="0"/>
                <xsd:element ref="ns3:TaxCatchAllLabel" minOccurs="0"/>
                <xsd:element ref="ns3:_dlc_DocId" minOccurs="0"/>
                <xsd:element ref="ns3:_dlc_DocIdUrl" minOccurs="0"/>
                <xsd:element ref="ns3:_dlc_DocIdPersistId" minOccurs="0"/>
                <xsd:element ref="ns3:WBDocs_Access_To_Info_Exception" minOccurs="0"/>
                <xsd:element ref="ns3:o1cb080a3dca4eb8a0fd03c7cc8bf8f7" minOccurs="0"/>
                <xsd:element ref="ns3:i008215bacac45029ee8cafff4c8e93b" minOccurs="0"/>
                <xsd:element ref="ns3:OneCMS_Subcategory" minOccurs="0"/>
                <xsd:element ref="ns3:OneCMS_Category" minOccurs="0"/>
                <xsd:element ref="ns3:Abstrac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02667f-0271-471b-bd6e-11a2e16def1d" elementFormDefault="qualified">
    <xsd:import namespace="http://schemas.microsoft.com/office/2006/documentManagement/types"/>
    <xsd:import namespace="http://schemas.microsoft.com/office/infopath/2007/PartnerControls"/>
    <xsd:element name="WBDocs_Document_Date" ma:index="3" nillable="true" ma:displayName="Document Date" ma:default="[today]" ma:format="DateTime" ma:internalName="WBDocs_Document_Date" ma:readOnly="false">
      <xsd:simpleType>
        <xsd:restriction base="dms:DateTime"/>
      </xsd:simpleType>
    </xsd:element>
    <xsd:element name="WBDocs_Information_Classification" ma:index="4" ma:displayName="Information Classification" ma:default="Official Use Only" ma:format="Dropdown" ma:internalName="WBDocs_Information_Classification" ma:readOnly="false">
      <xsd:simpleType>
        <xsd:restriction base="dms:Choice">
          <xsd:enumeration value="Public"/>
          <xsd:enumeration value="Official Use Only"/>
          <xsd:enumeration value="Confidential"/>
          <xsd:enumeration value="Strictly Confidential"/>
        </xsd:restriction>
      </xsd:simpleType>
    </xsd:element>
    <xsd:element name="TaxCatchAll" ma:index="6" nillable="true" ma:displayName="Taxonomy Catch All Column" ma:hidden="true" ma:list="{618b6d7e-43a8-4975-ae45-97d40bd2bff4}" ma:internalName="TaxCatchAll" ma:showField="CatchAllData" ma:web="83f47b73-a7bc-4e4d-8adb-6c3bce3415c1">
      <xsd:complexType>
        <xsd:complexContent>
          <xsd:extension base="dms:MultiChoiceLookup">
            <xsd:sequence>
              <xsd:element name="Value" type="dms:Lookup" maxOccurs="unbounded" minOccurs="0" nillable="true"/>
            </xsd:sequence>
          </xsd:extension>
        </xsd:complexContent>
      </xsd:complexType>
    </xsd:element>
    <xsd:element name="TaxCatchAllLabel" ma:index="7" nillable="true" ma:displayName="Taxonomy Catch All Column1" ma:hidden="true" ma:list="{618b6d7e-43a8-4975-ae45-97d40bd2bff4}" ma:internalName="TaxCatchAllLabel" ma:readOnly="true" ma:showField="CatchAllDataLabel" ma:web="83f47b73-a7bc-4e4d-8adb-6c3bce3415c1">
      <xsd:complexType>
        <xsd:complexContent>
          <xsd:extension base="dms:MultiChoiceLookup">
            <xsd:sequence>
              <xsd:element name="Value" type="dms:Lookup" maxOccurs="unbounded" minOccurs="0" nillable="true"/>
            </xsd:sequence>
          </xsd:extension>
        </xsd:complexContent>
      </xsd:complexType>
    </xsd:element>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WBDocs_Access_To_Info_Exception" ma:index="13" nillable="true" ma:displayName="Access to Info Exception" ma:default="12. Not Assessed" ma:format="Dropdown" ma:internalName="WBDocs_Access_To_Info_Exception" ma:readOnly="false">
      <xsd:simpleType>
        <xsd:restriction base="dms:Choice">
          <xsd:enumeration value="1. Personal"/>
          <xsd:enumeration value="2. Executive Director's Communications"/>
          <xsd:enumeration value="3. Board Ethics Committee"/>
          <xsd:enumeration value="4. Attorney-Client Privilege"/>
          <xsd:enumeration value="5. Security &amp; Safety"/>
          <xsd:enumeration value="6. Other Disclosure Regimes"/>
          <xsd:enumeration value="7. Client / Third Party Confidence"/>
          <xsd:enumeration value="8. Corporate/Administrative"/>
          <xsd:enumeration value="9. Deliberative"/>
          <xsd:enumeration value="10a-c. Financial - Forecast/Analysis/Transactions"/>
          <xsd:enumeration value="10d. Financial - Banking &amp; Billing"/>
          <xsd:enumeration value="11. Bank's Prerogative to Restrict"/>
          <xsd:enumeration value="12. Not Assessed"/>
          <xsd:enumeration value="13. Not Applicable"/>
          <xsd:enumeration value="Unknown Policy Restriction"/>
        </xsd:restriction>
      </xsd:simpleType>
    </xsd:element>
    <xsd:element name="o1cb080a3dca4eb8a0fd03c7cc8bf8f7" ma:index="15" nillable="true" ma:taxonomy="true" ma:internalName="o1cb080a3dca4eb8a0fd03c7cc8bf8f7" ma:taxonomyFieldName="WBDocs_Local_Document_Type" ma:displayName="Local Document Type" ma:readOnly="false" ma:default="" ma:fieldId="{81cb080a-3dca-4eb8-a0fd-03c7cc8bf8f7}" ma:taxonomyMulti="true" ma:sspId="2a6c10d7-b926-4fc0-945e-3cbf5049f6bd" ma:termSetId="ec380048-e675-43f7-9194-41567bcb0af6" ma:anchorId="00000000-0000-0000-0000-000000000000" ma:open="false" ma:isKeyword="false">
      <xsd:complexType>
        <xsd:sequence>
          <xsd:element ref="pc:Terms" minOccurs="0" maxOccurs="1"/>
        </xsd:sequence>
      </xsd:complexType>
    </xsd:element>
    <xsd:element name="i008215bacac45029ee8cafff4c8e93b" ma:index="17" nillable="true" ma:taxonomy="true" ma:internalName="i008215bacac45029ee8cafff4c8e93b" ma:taxonomyFieldName="WBDocs_Originating_Unit" ma:displayName="Originating unit" ma:readOnly="false" ma:default="" ma:fieldId="{2008215b-acac-4502-9ee8-cafff4c8e93b}" ma:taxonomyMulti="true" ma:sspId="2a6c10d7-b926-4fc0-945e-3cbf5049f6bd" ma:termSetId="806c0147-d557-463e-8bb0-983f4f318bd5" ma:anchorId="00000000-0000-0000-0000-000000000000" ma:open="false" ma:isKeyword="false">
      <xsd:complexType>
        <xsd:sequence>
          <xsd:element ref="pc:Terms" minOccurs="0" maxOccurs="1"/>
        </xsd:sequence>
      </xsd:complexType>
    </xsd:element>
    <xsd:element name="OneCMS_Subcategory" ma:index="21" nillable="true" ma:displayName="Subcategory" ma:hidden="true" ma:internalName="OneCMS_Subcategory" ma:readOnly="false">
      <xsd:simpleType>
        <xsd:restriction base="dms:Text"/>
      </xsd:simpleType>
    </xsd:element>
    <xsd:element name="OneCMS_Category" ma:index="22" nillable="true" ma:displayName="Category" ma:hidden="true" ma:internalName="OneCMS_Category" ma:readOnly="false">
      <xsd:simpleType>
        <xsd:restriction base="dms:Text"/>
      </xsd:simpleType>
    </xsd:element>
    <xsd:element name="Abstract" ma:index="23" nillable="true" ma:displayName="Abstract" ma:hidden="true" ma:internalName="Abstract" ma:readOnly="fals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 ma:displayName="Author"/>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2a6c10d7-b926-4fc0-945e-3cbf5049f6bd" ContentTypeId="0x010100F4C63C3BD852AE468EAEFD0E6C57C64F02" PreviousValue="false" LastSyncTimeStamp="2020-09-30T18:56:41.327Z"/>
</file>

<file path=customXml/item4.xml><?xml version="1.0" encoding="utf-8"?>
<?mso-contentType ?>
<spe:Receivers xmlns:spe="http://schemas.microsoft.com/sharepoint/events"/>
</file>

<file path=customXml/item5.xml><?xml version="1.0" encoding="utf-8"?>
<p:properties xmlns:p="http://schemas.microsoft.com/office/2006/metadata/properties" xmlns:xsi="http://www.w3.org/2001/XMLSchema-instance" xmlns:pc="http://schemas.microsoft.com/office/infopath/2007/PartnerControls">
  <documentManagement>
    <o1cb080a3dca4eb8a0fd03c7cc8bf8f7 xmlns="3e02667f-0271-471b-bd6e-11a2e16def1d">
      <Terms xmlns="http://schemas.microsoft.com/office/infopath/2007/PartnerControls"/>
    </o1cb080a3dca4eb8a0fd03c7cc8bf8f7>
    <Abstract xmlns="3e02667f-0271-471b-bd6e-11a2e16def1d" xsi:nil="true"/>
    <WBDocs_Access_To_Info_Exception xmlns="3e02667f-0271-471b-bd6e-11a2e16def1d">12. Not Assessed</WBDocs_Access_To_Info_Exception>
    <WBDocs_Document_Date xmlns="3e02667f-0271-471b-bd6e-11a2e16def1d">2024-03-16T07:53:29+00:00</WBDocs_Document_Date>
    <TaxCatchAll xmlns="3e02667f-0271-471b-bd6e-11a2e16def1d" xsi:nil="true"/>
    <OneCMS_Subcategory xmlns="3e02667f-0271-471b-bd6e-11a2e16def1d" xsi:nil="true"/>
    <i008215bacac45029ee8cafff4c8e93b xmlns="3e02667f-0271-471b-bd6e-11a2e16def1d">
      <Terms xmlns="http://schemas.microsoft.com/office/infopath/2007/PartnerControls"/>
    </i008215bacac45029ee8cafff4c8e93b>
    <WBDocs_Information_Classification xmlns="3e02667f-0271-471b-bd6e-11a2e16def1d">Official Use Only</WBDocs_Information_Classification>
    <OneCMS_Category xmlns="3e02667f-0271-471b-bd6e-11a2e16def1d" xsi:nil="true"/>
  </documentManagement>
</p:properties>
</file>

<file path=customXml/item6.xml><?xml version="1.0" encoding="utf-8"?>
<BBSettings xmlns="http://schemas.bloomberg.com/settings/1.0">
  <Item name="DocumentId_Charts">{04D951A8-7A36-4F06-BA79-47E94E97C2EA}</Item>
  <Item xmlns="" name="ShapesMap_Charts">{"{04D951A8-7A36-4F06-BA79-47E94E97C2EA}":{"2147374575":{},"2147374843":{},"2147374844":{},"2147374845":{},"2147374846":{},"2147374847":{},"2147374848":{},"2147374849":{},"4124":{},"4224":{},"4372":{}}}</Item>
</BBSettings>
</file>

<file path=customXml/itemProps1.xml><?xml version="1.0" encoding="utf-8"?>
<ds:datastoreItem xmlns:ds="http://schemas.openxmlformats.org/officeDocument/2006/customXml" ds:itemID="{29044908-09BD-413B-BC7D-6EC18B5B0A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02667f-0271-471b-bd6e-11a2e16def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3E63B4-5A2F-4942-B4FE-505573CFF0D4}">
  <ds:schemaRefs>
    <ds:schemaRef ds:uri="http://schemas.microsoft.com/sharepoint/v3/contenttype/forms"/>
  </ds:schemaRefs>
</ds:datastoreItem>
</file>

<file path=customXml/itemProps3.xml><?xml version="1.0" encoding="utf-8"?>
<ds:datastoreItem xmlns:ds="http://schemas.openxmlformats.org/officeDocument/2006/customXml" ds:itemID="{8909376F-0B10-41D3-86B8-86B8C1F51015}">
  <ds:schemaRefs>
    <ds:schemaRef ds:uri="Microsoft.SharePoint.Taxonomy.ContentTypeSync"/>
  </ds:schemaRefs>
</ds:datastoreItem>
</file>

<file path=customXml/itemProps4.xml><?xml version="1.0" encoding="utf-8"?>
<ds:datastoreItem xmlns:ds="http://schemas.openxmlformats.org/officeDocument/2006/customXml" ds:itemID="{03CDAA42-933B-4194-A9A9-68ECD7AC4207}">
  <ds:schemaRefs>
    <ds:schemaRef ds:uri="http://schemas.microsoft.com/sharepoint/events"/>
  </ds:schemaRefs>
</ds:datastoreItem>
</file>

<file path=customXml/itemProps5.xml><?xml version="1.0" encoding="utf-8"?>
<ds:datastoreItem xmlns:ds="http://schemas.openxmlformats.org/officeDocument/2006/customXml" ds:itemID="{DEC08AE0-C959-4EC0-96DA-2DCF6C99836E}">
  <ds:schemaRefs>
    <ds:schemaRef ds:uri="3e02667f-0271-471b-bd6e-11a2e16def1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xml><?xml version="1.0" encoding="utf-8"?>
<ds:datastoreItem xmlns:ds="http://schemas.openxmlformats.org/officeDocument/2006/customXml" ds:itemID="{B972207F-78C0-4F2B-8604-55EB8D422133}">
  <ds:schemaRefs>
    <ds:schemaRef ds:uri=""/>
    <ds:schemaRef ds:uri="http://schemas.bloomberg.com/settings/1.0"/>
  </ds:schemaRefs>
</ds:datastoreItem>
</file>

<file path=docProps/app.xml><?xml version="1.0" encoding="utf-8"?>
<Properties xmlns="http://schemas.openxmlformats.org/officeDocument/2006/extended-properties" xmlns:vt="http://schemas.openxmlformats.org/officeDocument/2006/docPropsVTypes">
  <Template/>
  <TotalTime>217</TotalTime>
  <Words>2453</Words>
  <Application>Microsoft Office PowerPoint</Application>
  <PresentationFormat>Widescreen</PresentationFormat>
  <Paragraphs>241</Paragraphs>
  <Slides>16</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Andes ExtraLight</vt:lpstr>
      <vt:lpstr>Arial</vt:lpstr>
      <vt:lpstr>Arial Bold</vt:lpstr>
      <vt:lpstr>Calibri</vt:lpstr>
      <vt:lpstr>Courier New</vt:lpstr>
      <vt:lpstr>Open Sans</vt:lpstr>
      <vt:lpstr>Trebuchet MS</vt:lpstr>
      <vt:lpstr>Wingdings</vt:lpstr>
      <vt:lpstr>CMIFP_Title Slides</vt:lpstr>
      <vt:lpstr>CMIFP_Full Page Interior</vt:lpstr>
      <vt:lpstr>Mobilizing Capital for South Africa’s Transport Sector</vt:lpstr>
      <vt:lpstr>Agenda</vt:lpstr>
      <vt:lpstr>Introduction The Core Challenge</vt:lpstr>
      <vt:lpstr>Creating Investable Assets</vt:lpstr>
      <vt:lpstr>PIPELINE</vt:lpstr>
      <vt:lpstr>PRODUCT</vt:lpstr>
      <vt:lpstr>PROTECTION</vt:lpstr>
      <vt:lpstr>What Needs to Change</vt:lpstr>
      <vt:lpstr>How Multilaterals Can Help</vt:lpstr>
      <vt:lpstr>Policy Reform and public sector financing</vt:lpstr>
      <vt:lpstr>Mobilization + private solutions + transaction advisory</vt:lpstr>
      <vt:lpstr>Political risk insurance + credit enhancement to lower pricing</vt:lpstr>
      <vt:lpstr>Key Takeaways</vt:lpstr>
      <vt:lpstr>Contact Us</vt:lpstr>
      <vt:lpstr>Disclaimers</vt:lpstr>
      <vt:lpstr>PowerPoint Presentation</vt:lpstr>
    </vt:vector>
  </TitlesOfParts>
  <Company>The World Bank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Ria Henares Garrett</dc:creator>
  <cp:lastModifiedBy>Miguel Navarro-Martin</cp:lastModifiedBy>
  <cp:revision>3</cp:revision>
  <cp:lastPrinted>2023-11-17T15:06:15Z</cp:lastPrinted>
  <dcterms:created xsi:type="dcterms:W3CDTF">2018-11-21T18:05:01Z</dcterms:created>
  <dcterms:modified xsi:type="dcterms:W3CDTF">2026-03-13T14:44:30Z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0x010100F4C63C3BD852AE468EAEFD0E6C57C64F0200C147B85D51ABBB41A7D48E0F0EE725A1</vt:lpwstr>
  </property>
  <property fmtid="{D5CDD505-2E9C-101B-9397-08002B2CF9AE}" pid="3" name="WBDocs_Local_Document_Type">
    <vt:lpwstr/>
  </property>
  <property fmtid="{D5CDD505-2E9C-101B-9397-08002B2CF9AE}" pid="4" name="MediaServiceImageTags">
    <vt:lpwstr/>
  </property>
  <property fmtid="{D5CDD505-2E9C-101B-9397-08002B2CF9AE}" pid="5" name="lcf76f155ced4ddcb4097134ff3c332f">
    <vt:lpwstr/>
  </property>
  <property fmtid="{D5CDD505-2E9C-101B-9397-08002B2CF9AE}" pid="6" name="WBDocs_Originating_Unit">
    <vt:lpwstr/>
  </property>
  <property fmtid="{D5CDD505-2E9C-101B-9397-08002B2CF9AE}" pid="7" name="MSIP_Label_1f4e14f7-62d0-4ad2-b706-8a54bf79b7df_Enabled">
    <vt:lpwstr>True</vt:lpwstr>
  </property>
  <property fmtid="{D5CDD505-2E9C-101B-9397-08002B2CF9AE}" pid="8" name="MSIP_Label_1f4e14f7-62d0-4ad2-b706-8a54bf79b7df_SiteId">
    <vt:lpwstr>31a2fec0-266b-4c67-b56e-2796d8f59c36</vt:lpwstr>
  </property>
  <property fmtid="{D5CDD505-2E9C-101B-9397-08002B2CF9AE}" pid="9" name="MSIP_Label_1f4e14f7-62d0-4ad2-b706-8a54bf79b7df_Name">
    <vt:lpwstr>Confidential</vt:lpwstr>
  </property>
  <property fmtid="{D5CDD505-2E9C-101B-9397-08002B2CF9AE}" pid="10" name="MSIP_Label_1f4e14f7-62d0-4ad2-b706-8a54bf79b7df_Removed">
    <vt:lpwstr>False</vt:lpwstr>
  </property>
  <property fmtid="{D5CDD505-2E9C-101B-9397-08002B2CF9AE}" pid="11" name="MSIP_Label_1f4e14f7-62d0-4ad2-b706-8a54bf79b7df_Extended_MSFT_Method">
    <vt:lpwstr>Standard</vt:lpwstr>
  </property>
  <property fmtid="{D5CDD505-2E9C-101B-9397-08002B2CF9AE}" pid="12" name="Sensitivity">
    <vt:lpwstr>Confidential</vt:lpwstr>
  </property>
  <property fmtid="{D5CDD505-2E9C-101B-9397-08002B2CF9AE}" pid="13" name="MSIP_Label_1f4e14f7-62d0-4ad2-b706-8a54bf79b7df_SetDate">
    <vt:lpwstr>2024-11-20T15:09:04Z</vt:lpwstr>
  </property>
  <property fmtid="{D5CDD505-2E9C-101B-9397-08002B2CF9AE}" pid="14" name="MSIP_Label_1f4e14f7-62d0-4ad2-b706-8a54bf79b7df_ActionId">
    <vt:lpwstr>029d2ea9-ff88-4f75-bc69-b5a98f0426dd</vt:lpwstr>
  </property>
</Properties>
</file>