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14"/>
  </p:notesMasterIdLst>
  <p:sldIdLst>
    <p:sldId id="257" r:id="rId11"/>
    <p:sldId id="25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33"/>
    <a:srgbClr val="FA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92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wolde Gebremariam" userId="6e0af23a5d5e5983" providerId="LiveId" clId="{3E92333E-197C-41E9-827D-EC2FE8376F19}"/>
    <pc:docChg chg="delSld modSld">
      <pc:chgData name="Tewolde Gebremariam" userId="6e0af23a5d5e5983" providerId="LiveId" clId="{3E92333E-197C-41E9-827D-EC2FE8376F19}" dt="2026-03-15T16:35:43.426" v="100" actId="207"/>
      <pc:docMkLst>
        <pc:docMk/>
      </pc:docMkLst>
      <pc:sldChg chg="delSp modSp mod">
        <pc:chgData name="Tewolde Gebremariam" userId="6e0af23a5d5e5983" providerId="LiveId" clId="{3E92333E-197C-41E9-827D-EC2FE8376F19}" dt="2026-03-15T16:35:43.426" v="100" actId="207"/>
        <pc:sldMkLst>
          <pc:docMk/>
          <pc:sldMk cId="3960865173" sldId="259"/>
        </pc:sldMkLst>
        <pc:spChg chg="mod">
          <ac:chgData name="Tewolde Gebremariam" userId="6e0af23a5d5e5983" providerId="LiveId" clId="{3E92333E-197C-41E9-827D-EC2FE8376F19}" dt="2026-03-15T16:35:43.426" v="100" actId="207"/>
          <ac:spMkLst>
            <pc:docMk/>
            <pc:sldMk cId="3960865173" sldId="259"/>
            <ac:spMk id="5" creationId="{16111E12-E67C-274E-1FA4-BCC5DDEE4940}"/>
          </ac:spMkLst>
        </pc:spChg>
        <pc:spChg chg="del mod">
          <ac:chgData name="Tewolde Gebremariam" userId="6e0af23a5d5e5983" providerId="LiveId" clId="{3E92333E-197C-41E9-827D-EC2FE8376F19}" dt="2026-03-15T16:31:26.769" v="58"/>
          <ac:spMkLst>
            <pc:docMk/>
            <pc:sldMk cId="3960865173" sldId="259"/>
            <ac:spMk id="6" creationId="{B6139CB9-339C-323F-3CD4-50CD736C6D31}"/>
          </ac:spMkLst>
        </pc:spChg>
      </pc:sldChg>
      <pc:sldChg chg="del">
        <pc:chgData name="Tewolde Gebremariam" userId="6e0af23a5d5e5983" providerId="LiveId" clId="{3E92333E-197C-41E9-827D-EC2FE8376F19}" dt="2026-03-15T16:34:24.187" v="89" actId="47"/>
        <pc:sldMkLst>
          <pc:docMk/>
          <pc:sldMk cId="1423174070" sldId="260"/>
        </pc:sldMkLst>
      </pc:sldChg>
      <pc:sldChg chg="del">
        <pc:chgData name="Tewolde Gebremariam" userId="6e0af23a5d5e5983" providerId="LiveId" clId="{3E92333E-197C-41E9-827D-EC2FE8376F19}" dt="2026-03-15T16:34:26.866" v="90" actId="47"/>
        <pc:sldMkLst>
          <pc:docMk/>
          <pc:sldMk cId="2441542171" sldId="261"/>
        </pc:sldMkLst>
      </pc:sldChg>
      <pc:sldChg chg="del">
        <pc:chgData name="Tewolde Gebremariam" userId="6e0af23a5d5e5983" providerId="LiveId" clId="{3E92333E-197C-41E9-827D-EC2FE8376F19}" dt="2026-03-15T16:34:31.107" v="91" actId="47"/>
        <pc:sldMkLst>
          <pc:docMk/>
          <pc:sldMk cId="2086145632" sldId="262"/>
        </pc:sldMkLst>
      </pc:sldChg>
      <pc:sldChg chg="del">
        <pc:chgData name="Tewolde Gebremariam" userId="6e0af23a5d5e5983" providerId="LiveId" clId="{3E92333E-197C-41E9-827D-EC2FE8376F19}" dt="2026-03-15T16:34:34.989" v="92" actId="47"/>
        <pc:sldMkLst>
          <pc:docMk/>
          <pc:sldMk cId="204559774" sldId="263"/>
        </pc:sldMkLst>
      </pc:sldChg>
      <pc:sldChg chg="del">
        <pc:chgData name="Tewolde Gebremariam" userId="6e0af23a5d5e5983" providerId="LiveId" clId="{3E92333E-197C-41E9-827D-EC2FE8376F19}" dt="2026-03-15T16:34:36.084" v="93" actId="47"/>
        <pc:sldMkLst>
          <pc:docMk/>
          <pc:sldMk cId="3706731834" sldId="264"/>
        </pc:sldMkLst>
      </pc:sldChg>
      <pc:sldChg chg="del">
        <pc:chgData name="Tewolde Gebremariam" userId="6e0af23a5d5e5983" providerId="LiveId" clId="{3E92333E-197C-41E9-827D-EC2FE8376F19}" dt="2026-03-15T16:34:37.427" v="94" actId="47"/>
        <pc:sldMkLst>
          <pc:docMk/>
          <pc:sldMk cId="1439418060" sldId="265"/>
        </pc:sldMkLst>
      </pc:sldChg>
      <pc:sldChg chg="del">
        <pc:chgData name="Tewolde Gebremariam" userId="6e0af23a5d5e5983" providerId="LiveId" clId="{3E92333E-197C-41E9-827D-EC2FE8376F19}" dt="2026-03-15T16:34:41.765" v="95" actId="47"/>
        <pc:sldMkLst>
          <pc:docMk/>
          <pc:sldMk cId="40891818" sldId="266"/>
        </pc:sldMkLst>
      </pc:sldChg>
      <pc:sldChg chg="del">
        <pc:chgData name="Tewolde Gebremariam" userId="6e0af23a5d5e5983" providerId="LiveId" clId="{3E92333E-197C-41E9-827D-EC2FE8376F19}" dt="2026-03-15T16:34:43.567" v="96" actId="47"/>
        <pc:sldMkLst>
          <pc:docMk/>
          <pc:sldMk cId="1742216766" sldId="267"/>
        </pc:sldMkLst>
      </pc:sldChg>
      <pc:sldChg chg="del">
        <pc:chgData name="Tewolde Gebremariam" userId="6e0af23a5d5e5983" providerId="LiveId" clId="{3E92333E-197C-41E9-827D-EC2FE8376F19}" dt="2026-03-15T16:34:50.417" v="97" actId="47"/>
        <pc:sldMkLst>
          <pc:docMk/>
          <pc:sldMk cId="439175574" sldId="268"/>
        </pc:sldMkLst>
      </pc:sldChg>
      <pc:sldChg chg="del">
        <pc:chgData name="Tewolde Gebremariam" userId="6e0af23a5d5e5983" providerId="LiveId" clId="{3E92333E-197C-41E9-827D-EC2FE8376F19}" dt="2026-03-15T16:34:51.636" v="98" actId="47"/>
        <pc:sldMkLst>
          <pc:docMk/>
          <pc:sldMk cId="2335951587" sldId="269"/>
        </pc:sldMkLst>
      </pc:sldChg>
      <pc:sldChg chg="del">
        <pc:chgData name="Tewolde Gebremariam" userId="6e0af23a5d5e5983" providerId="LiveId" clId="{3E92333E-197C-41E9-827D-EC2FE8376F19}" dt="2026-03-15T16:34:52.686" v="99" actId="47"/>
        <pc:sldMkLst>
          <pc:docMk/>
          <pc:sldMk cId="1595514402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DCB-2FBF-4A06-9009-1B8610E3E79B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327-4995-4DA0-8261-74C3A969B4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0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orange tube with black dots&#10;&#10;AI-generated content may be incorrect.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7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FCE7534-FD60-2776-0619-939BEB9A9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" y="1653889"/>
            <a:ext cx="5846980" cy="289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2049-7121-5ABD-D3F4-84C8BCA7FFA7}"/>
              </a:ext>
            </a:extLst>
          </p:cNvPr>
          <p:cNvSpPr txBox="1"/>
          <p:nvPr/>
        </p:nvSpPr>
        <p:spPr>
          <a:xfrm>
            <a:off x="591671" y="1063908"/>
            <a:ext cx="348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0E11-5819-78E4-66F3-7F248C2BA540}"/>
              </a:ext>
            </a:extLst>
          </p:cNvPr>
          <p:cNvSpPr txBox="1"/>
          <p:nvPr/>
        </p:nvSpPr>
        <p:spPr>
          <a:xfrm>
            <a:off x="4077148" y="3100507"/>
            <a:ext cx="211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18 MARCH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9F96-E37B-F534-9959-788B6F5ED606}"/>
              </a:ext>
            </a:extLst>
          </p:cNvPr>
          <p:cNvSpPr txBox="1"/>
          <p:nvPr/>
        </p:nvSpPr>
        <p:spPr>
          <a:xfrm>
            <a:off x="4089673" y="3325614"/>
            <a:ext cx="2686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3CDB-BACF-5CFD-5CAA-E7F6727EA564}"/>
              </a:ext>
            </a:extLst>
          </p:cNvPr>
          <p:cNvSpPr txBox="1"/>
          <p:nvPr/>
        </p:nvSpPr>
        <p:spPr>
          <a:xfrm>
            <a:off x="654767" y="4917485"/>
            <a:ext cx="506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GALLAGHER CONVENTION</a:t>
            </a:r>
          </a:p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CENTRE, MIDRAND </a:t>
            </a:r>
          </a:p>
        </p:txBody>
      </p:sp>
    </p:spTree>
    <p:extLst>
      <p:ext uri="{BB962C8B-B14F-4D97-AF65-F5344CB8AC3E}">
        <p14:creationId xmlns:p14="http://schemas.microsoft.com/office/powerpoint/2010/main" val="30491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23720777-3348-1D2D-0679-AE0E0D58E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1E12-E67C-274E-1FA4-BCC5DDEE4940}"/>
              </a:ext>
            </a:extLst>
          </p:cNvPr>
          <p:cNvSpPr txBox="1"/>
          <p:nvPr/>
        </p:nvSpPr>
        <p:spPr>
          <a:xfrm>
            <a:off x="68425" y="1374710"/>
            <a:ext cx="7750628" cy="829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and External Challenges of African Aviation (Intra-Africa &amp; Inter Continental)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Size and Density –Markets are small and Fragmented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Underdeveloped Intra- Africa Trade, Investment and Tourism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Economies of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Access to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Shortage Aviation Talent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Conducive Operating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Skilled and Experienced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Interference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National Flag Carrier (Pride)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Studies:- Failure of State Owned Start 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E7E4C-303E-5EE6-73C0-A2A2EA8D81E4}"/>
              </a:ext>
            </a:extLst>
          </p:cNvPr>
          <p:cNvSpPr txBox="1"/>
          <p:nvPr/>
        </p:nvSpPr>
        <p:spPr>
          <a:xfrm>
            <a:off x="529508" y="521902"/>
            <a:ext cx="5503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Continental African Aviation Challenges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2BD43-4082-9DCA-BDAF-E8DD5A44ABC8}"/>
              </a:ext>
            </a:extLst>
          </p:cNvPr>
          <p:cNvSpPr txBox="1"/>
          <p:nvPr/>
        </p:nvSpPr>
        <p:spPr>
          <a:xfrm>
            <a:off x="529507" y="1014346"/>
            <a:ext cx="55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88BE4-0FC4-2821-BE3C-15EBE7A9B111}"/>
              </a:ext>
            </a:extLst>
          </p:cNvPr>
          <p:cNvSpPr txBox="1"/>
          <p:nvPr/>
        </p:nvSpPr>
        <p:spPr>
          <a:xfrm>
            <a:off x="460309" y="1480458"/>
            <a:ext cx="6929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 Size (Lack of Economies of Scale)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&amp; Corporate Governance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 Competition from Non-African Airlines with Significant Competitive Advantages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Interference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Leadership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Diversification in Aviation Businesses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Long Term View of the Business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Clarity in National Aviation Strategy/Policy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MS, ET, KQ and 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CA84B1-FFCF-C1B3-AA3C-45F877E920CA}"/>
              </a:ext>
            </a:extLst>
          </p:cNvPr>
          <p:cNvSpPr/>
          <p:nvPr/>
        </p:nvSpPr>
        <p:spPr>
          <a:xfrm>
            <a:off x="7089289" y="170240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FAAA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39BAA-211E-51EE-DBBD-C3A7B378D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378"/>
            <a:ext cx="4979908" cy="49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88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ner Pag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Inner Pag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 Divider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Slide Divider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Slide Divider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Slide Divider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4_Slide Divider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5_Slide Divider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154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Aptos</vt:lpstr>
      <vt:lpstr>Arial</vt:lpstr>
      <vt:lpstr>Wingdings</vt:lpstr>
      <vt:lpstr>Cover Page </vt:lpstr>
      <vt:lpstr>Inner Page 1</vt:lpstr>
      <vt:lpstr>1_Inner Page 2</vt:lpstr>
      <vt:lpstr>Slide Divider 1</vt:lpstr>
      <vt:lpstr>1_Slide Divider 2</vt:lpstr>
      <vt:lpstr>2_Slide Divider 3</vt:lpstr>
      <vt:lpstr>3_Slide Divider 4</vt:lpstr>
      <vt:lpstr>4_Slide Divider 5</vt:lpstr>
      <vt:lpstr>5_Slide Divider 6</vt:lpstr>
      <vt:lpstr>Thank you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Mohape</dc:creator>
  <cp:lastModifiedBy>Tewolde Gebremariam</cp:lastModifiedBy>
  <cp:revision>3</cp:revision>
  <dcterms:created xsi:type="dcterms:W3CDTF">2026-02-16T12:46:11Z</dcterms:created>
  <dcterms:modified xsi:type="dcterms:W3CDTF">2026-03-15T16:35:52Z</dcterms:modified>
</cp:coreProperties>
</file>