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Lst>
  <p:notesMasterIdLst>
    <p:notesMasterId r:id="rId22"/>
  </p:notesMasterIdLst>
  <p:sldIdLst>
    <p:sldId id="257" r:id="rId11"/>
    <p:sldId id="259" r:id="rId12"/>
    <p:sldId id="271" r:id="rId13"/>
    <p:sldId id="258" r:id="rId14"/>
    <p:sldId id="272" r:id="rId15"/>
    <p:sldId id="273" r:id="rId16"/>
    <p:sldId id="274" r:id="rId17"/>
    <p:sldId id="275" r:id="rId18"/>
    <p:sldId id="276" r:id="rId19"/>
    <p:sldId id="277"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A1C"/>
    <a:srgbClr val="3031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94B762-CC1C-4BF0-B7CB-72C602087DC0}" v="72" dt="2026-03-16T18:19:08.060"/>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5" autoAdjust="0"/>
    <p:restoredTop sz="65670" autoAdjust="0"/>
  </p:normalViewPr>
  <p:slideViewPr>
    <p:cSldViewPr snapToGrid="0" showGuides="1">
      <p:cViewPr varScale="1">
        <p:scale>
          <a:sx n="41" d="100"/>
          <a:sy n="41" d="100"/>
        </p:scale>
        <p:origin x="1628"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Chirwa" userId="9c0b93db-226b-4e6c-80b6-fdcbefbfede9" providerId="ADAL" clId="{065E7147-77EF-4872-92F2-0D643044AAB0}"/>
    <pc:docChg chg="undo custSel addSld delSld modSld sldOrd">
      <pc:chgData name="Mary Chirwa" userId="9c0b93db-226b-4e6c-80b6-fdcbefbfede9" providerId="ADAL" clId="{065E7147-77EF-4872-92F2-0D643044AAB0}" dt="2026-03-16T18:23:16.236" v="708" actId="113"/>
      <pc:docMkLst>
        <pc:docMk/>
      </pc:docMkLst>
      <pc:sldChg chg="addSp delSp modSp mod modNotesTx">
        <pc:chgData name="Mary Chirwa" userId="9c0b93db-226b-4e6c-80b6-fdcbefbfede9" providerId="ADAL" clId="{065E7147-77EF-4872-92F2-0D643044AAB0}" dt="2026-03-16T18:22:31.869" v="695" actId="113"/>
        <pc:sldMkLst>
          <pc:docMk/>
          <pc:sldMk cId="3646498833" sldId="258"/>
        </pc:sldMkLst>
        <pc:spChg chg="mod">
          <ac:chgData name="Mary Chirwa" userId="9c0b93db-226b-4e6c-80b6-fdcbefbfede9" providerId="ADAL" clId="{065E7147-77EF-4872-92F2-0D643044AAB0}" dt="2026-03-15T19:04:01.225" v="144" actId="1076"/>
          <ac:spMkLst>
            <pc:docMk/>
            <pc:sldMk cId="3646498833" sldId="258"/>
            <ac:spMk id="2" creationId="{AD1E7E4C-303E-5EE6-73C0-A2A2EA8D81E4}"/>
          </ac:spMkLst>
        </pc:spChg>
        <pc:spChg chg="del mod">
          <ac:chgData name="Mary Chirwa" userId="9c0b93db-226b-4e6c-80b6-fdcbefbfede9" providerId="ADAL" clId="{065E7147-77EF-4872-92F2-0D643044AAB0}" dt="2026-03-15T19:03:23.058" v="140" actId="478"/>
          <ac:spMkLst>
            <pc:docMk/>
            <pc:sldMk cId="3646498833" sldId="258"/>
            <ac:spMk id="3" creationId="{8CC2BD43-4082-9DCA-BDAF-E8DD5A44ABC8}"/>
          </ac:spMkLst>
        </pc:spChg>
        <pc:spChg chg="del mod">
          <ac:chgData name="Mary Chirwa" userId="9c0b93db-226b-4e6c-80b6-fdcbefbfede9" providerId="ADAL" clId="{065E7147-77EF-4872-92F2-0D643044AAB0}" dt="2026-03-15T19:02:44.194" v="134" actId="478"/>
          <ac:spMkLst>
            <pc:docMk/>
            <pc:sldMk cId="3646498833" sldId="258"/>
            <ac:spMk id="4" creationId="{7CE88BE4-0FC4-2821-BE3C-15EBE7A9B111}"/>
          </ac:spMkLst>
        </pc:spChg>
        <pc:spChg chg="del">
          <ac:chgData name="Mary Chirwa" userId="9c0b93db-226b-4e6c-80b6-fdcbefbfede9" providerId="ADAL" clId="{065E7147-77EF-4872-92F2-0D643044AAB0}" dt="2026-03-15T19:02:29.496" v="129" actId="478"/>
          <ac:spMkLst>
            <pc:docMk/>
            <pc:sldMk cId="3646498833" sldId="258"/>
            <ac:spMk id="5" creationId="{A9CA84B1-FFCF-C1B3-AA3C-45F877E920CA}"/>
          </ac:spMkLst>
        </pc:spChg>
        <pc:spChg chg="add mod">
          <ac:chgData name="Mary Chirwa" userId="9c0b93db-226b-4e6c-80b6-fdcbefbfede9" providerId="ADAL" clId="{065E7147-77EF-4872-92F2-0D643044AAB0}" dt="2026-03-15T19:05:58.532" v="150" actId="1076"/>
          <ac:spMkLst>
            <pc:docMk/>
            <pc:sldMk cId="3646498833" sldId="258"/>
            <ac:spMk id="11" creationId="{4E868020-8AC0-263D-9A64-02A0E4565AE1}"/>
          </ac:spMkLst>
        </pc:spChg>
        <pc:spChg chg="add mod">
          <ac:chgData name="Mary Chirwa" userId="9c0b93db-226b-4e6c-80b6-fdcbefbfede9" providerId="ADAL" clId="{065E7147-77EF-4872-92F2-0D643044AAB0}" dt="2026-03-15T19:06:35.974" v="153" actId="1076"/>
          <ac:spMkLst>
            <pc:docMk/>
            <pc:sldMk cId="3646498833" sldId="258"/>
            <ac:spMk id="14" creationId="{08F26E19-30C1-6C49-ABDA-E6E58593D9C5}"/>
          </ac:spMkLst>
        </pc:spChg>
        <pc:graphicFrameChg chg="add mod">
          <ac:chgData name="Mary Chirwa" userId="9c0b93db-226b-4e6c-80b6-fdcbefbfede9" providerId="ADAL" clId="{065E7147-77EF-4872-92F2-0D643044AAB0}" dt="2026-03-15T19:02:33.466" v="130"/>
          <ac:graphicFrameMkLst>
            <pc:docMk/>
            <pc:sldMk cId="3646498833" sldId="258"/>
            <ac:graphicFrameMk id="6" creationId="{80E67A01-8B1A-49EC-1FCF-CEFE62A34E8B}"/>
          </ac:graphicFrameMkLst>
        </pc:graphicFrameChg>
        <pc:graphicFrameChg chg="add mod modGraphic">
          <ac:chgData name="Mary Chirwa" userId="9c0b93db-226b-4e6c-80b6-fdcbefbfede9" providerId="ADAL" clId="{065E7147-77EF-4872-92F2-0D643044AAB0}" dt="2026-03-15T19:07:36.844" v="164" actId="1076"/>
          <ac:graphicFrameMkLst>
            <pc:docMk/>
            <pc:sldMk cId="3646498833" sldId="258"/>
            <ac:graphicFrameMk id="8" creationId="{D8C79E83-5ED1-CDB9-0979-A939B36A8A8A}"/>
          </ac:graphicFrameMkLst>
        </pc:graphicFrameChg>
        <pc:picChg chg="del">
          <ac:chgData name="Mary Chirwa" userId="9c0b93db-226b-4e6c-80b6-fdcbefbfede9" providerId="ADAL" clId="{065E7147-77EF-4872-92F2-0D643044AAB0}" dt="2026-03-15T19:02:27.945" v="128" actId="478"/>
          <ac:picMkLst>
            <pc:docMk/>
            <pc:sldMk cId="3646498833" sldId="258"/>
            <ac:picMk id="7" creationId="{17D39BAA-211E-51EE-DBBD-C3A7B378D2A6}"/>
          </ac:picMkLst>
        </pc:picChg>
        <pc:picChg chg="add mod">
          <ac:chgData name="Mary Chirwa" userId="9c0b93db-226b-4e6c-80b6-fdcbefbfede9" providerId="ADAL" clId="{065E7147-77EF-4872-92F2-0D643044AAB0}" dt="2026-03-15T19:07:26.029" v="162" actId="1076"/>
          <ac:picMkLst>
            <pc:docMk/>
            <pc:sldMk cId="3646498833" sldId="258"/>
            <ac:picMk id="10" creationId="{F36C10D9-F289-94B2-4FB7-C77517412FAC}"/>
          </ac:picMkLst>
        </pc:picChg>
        <pc:picChg chg="add mod">
          <ac:chgData name="Mary Chirwa" userId="9c0b93db-226b-4e6c-80b6-fdcbefbfede9" providerId="ADAL" clId="{065E7147-77EF-4872-92F2-0D643044AAB0}" dt="2026-03-15T19:07:41.272" v="165" actId="1076"/>
          <ac:picMkLst>
            <pc:docMk/>
            <pc:sldMk cId="3646498833" sldId="258"/>
            <ac:picMk id="13" creationId="{A01CF37E-7F72-4A4D-9EAE-F2734B4864EA}"/>
          </ac:picMkLst>
        </pc:picChg>
      </pc:sldChg>
      <pc:sldChg chg="modSp mod modNotesTx">
        <pc:chgData name="Mary Chirwa" userId="9c0b93db-226b-4e6c-80b6-fdcbefbfede9" providerId="ADAL" clId="{065E7147-77EF-4872-92F2-0D643044AAB0}" dt="2026-03-16T18:23:16.236" v="708" actId="113"/>
        <pc:sldMkLst>
          <pc:docMk/>
          <pc:sldMk cId="3960865173" sldId="259"/>
        </pc:sldMkLst>
        <pc:spChg chg="mod">
          <ac:chgData name="Mary Chirwa" userId="9c0b93db-226b-4e6c-80b6-fdcbefbfede9" providerId="ADAL" clId="{065E7147-77EF-4872-92F2-0D643044AAB0}" dt="2026-03-15T18:55:16.958" v="9" actId="1076"/>
          <ac:spMkLst>
            <pc:docMk/>
            <pc:sldMk cId="3960865173" sldId="259"/>
            <ac:spMk id="5" creationId="{16111E12-E67C-274E-1FA4-BCC5DDEE4940}"/>
          </ac:spMkLst>
        </pc:spChg>
        <pc:spChg chg="mod">
          <ac:chgData name="Mary Chirwa" userId="9c0b93db-226b-4e6c-80b6-fdcbefbfede9" providerId="ADAL" clId="{065E7147-77EF-4872-92F2-0D643044AAB0}" dt="2026-03-15T18:55:38.182" v="69" actId="1076"/>
          <ac:spMkLst>
            <pc:docMk/>
            <pc:sldMk cId="3960865173" sldId="259"/>
            <ac:spMk id="6" creationId="{B6139CB9-339C-323F-3CD4-50CD736C6D31}"/>
          </ac:spMkLst>
        </pc:spChg>
      </pc:sldChg>
      <pc:sldChg chg="del">
        <pc:chgData name="Mary Chirwa" userId="9c0b93db-226b-4e6c-80b6-fdcbefbfede9" providerId="ADAL" clId="{065E7147-77EF-4872-92F2-0D643044AAB0}" dt="2026-03-15T18:55:56.324" v="73" actId="47"/>
        <pc:sldMkLst>
          <pc:docMk/>
          <pc:sldMk cId="1423174070" sldId="260"/>
        </pc:sldMkLst>
      </pc:sldChg>
      <pc:sldChg chg="del">
        <pc:chgData name="Mary Chirwa" userId="9c0b93db-226b-4e6c-80b6-fdcbefbfede9" providerId="ADAL" clId="{065E7147-77EF-4872-92F2-0D643044AAB0}" dt="2026-03-15T18:55:57.086" v="74" actId="47"/>
        <pc:sldMkLst>
          <pc:docMk/>
          <pc:sldMk cId="2441542171" sldId="261"/>
        </pc:sldMkLst>
      </pc:sldChg>
      <pc:sldChg chg="del">
        <pc:chgData name="Mary Chirwa" userId="9c0b93db-226b-4e6c-80b6-fdcbefbfede9" providerId="ADAL" clId="{065E7147-77EF-4872-92F2-0D643044AAB0}" dt="2026-03-15T18:55:57.726" v="75" actId="47"/>
        <pc:sldMkLst>
          <pc:docMk/>
          <pc:sldMk cId="2086145632" sldId="262"/>
        </pc:sldMkLst>
      </pc:sldChg>
      <pc:sldChg chg="del">
        <pc:chgData name="Mary Chirwa" userId="9c0b93db-226b-4e6c-80b6-fdcbefbfede9" providerId="ADAL" clId="{065E7147-77EF-4872-92F2-0D643044AAB0}" dt="2026-03-15T18:55:58.283" v="76" actId="47"/>
        <pc:sldMkLst>
          <pc:docMk/>
          <pc:sldMk cId="204559774" sldId="263"/>
        </pc:sldMkLst>
      </pc:sldChg>
      <pc:sldChg chg="del">
        <pc:chgData name="Mary Chirwa" userId="9c0b93db-226b-4e6c-80b6-fdcbefbfede9" providerId="ADAL" clId="{065E7147-77EF-4872-92F2-0D643044AAB0}" dt="2026-03-15T18:55:58.852" v="77" actId="47"/>
        <pc:sldMkLst>
          <pc:docMk/>
          <pc:sldMk cId="3706731834" sldId="264"/>
        </pc:sldMkLst>
      </pc:sldChg>
      <pc:sldChg chg="del">
        <pc:chgData name="Mary Chirwa" userId="9c0b93db-226b-4e6c-80b6-fdcbefbfede9" providerId="ADAL" clId="{065E7147-77EF-4872-92F2-0D643044AAB0}" dt="2026-03-15T18:55:59.360" v="78" actId="47"/>
        <pc:sldMkLst>
          <pc:docMk/>
          <pc:sldMk cId="1439418060" sldId="265"/>
        </pc:sldMkLst>
      </pc:sldChg>
      <pc:sldChg chg="del">
        <pc:chgData name="Mary Chirwa" userId="9c0b93db-226b-4e6c-80b6-fdcbefbfede9" providerId="ADAL" clId="{065E7147-77EF-4872-92F2-0D643044AAB0}" dt="2026-03-15T18:55:59.850" v="79" actId="47"/>
        <pc:sldMkLst>
          <pc:docMk/>
          <pc:sldMk cId="40891818" sldId="266"/>
        </pc:sldMkLst>
      </pc:sldChg>
      <pc:sldChg chg="del">
        <pc:chgData name="Mary Chirwa" userId="9c0b93db-226b-4e6c-80b6-fdcbefbfede9" providerId="ADAL" clId="{065E7147-77EF-4872-92F2-0D643044AAB0}" dt="2026-03-15T18:56:00.357" v="80" actId="47"/>
        <pc:sldMkLst>
          <pc:docMk/>
          <pc:sldMk cId="1742216766" sldId="267"/>
        </pc:sldMkLst>
      </pc:sldChg>
      <pc:sldChg chg="del">
        <pc:chgData name="Mary Chirwa" userId="9c0b93db-226b-4e6c-80b6-fdcbefbfede9" providerId="ADAL" clId="{065E7147-77EF-4872-92F2-0D643044AAB0}" dt="2026-03-15T18:56:00.846" v="81" actId="47"/>
        <pc:sldMkLst>
          <pc:docMk/>
          <pc:sldMk cId="439175574" sldId="268"/>
        </pc:sldMkLst>
      </pc:sldChg>
      <pc:sldChg chg="del">
        <pc:chgData name="Mary Chirwa" userId="9c0b93db-226b-4e6c-80b6-fdcbefbfede9" providerId="ADAL" clId="{065E7147-77EF-4872-92F2-0D643044AAB0}" dt="2026-03-15T18:55:45.726" v="70" actId="47"/>
        <pc:sldMkLst>
          <pc:docMk/>
          <pc:sldMk cId="2335951587" sldId="269"/>
        </pc:sldMkLst>
      </pc:sldChg>
      <pc:sldChg chg="modSp add del mod">
        <pc:chgData name="Mary Chirwa" userId="9c0b93db-226b-4e6c-80b6-fdcbefbfede9" providerId="ADAL" clId="{065E7147-77EF-4872-92F2-0D643044AAB0}" dt="2026-03-16T12:56:26.066" v="552" actId="20577"/>
        <pc:sldMkLst>
          <pc:docMk/>
          <pc:sldMk cId="1595514402" sldId="270"/>
        </pc:sldMkLst>
        <pc:spChg chg="mod">
          <ac:chgData name="Mary Chirwa" userId="9c0b93db-226b-4e6c-80b6-fdcbefbfede9" providerId="ADAL" clId="{065E7147-77EF-4872-92F2-0D643044AAB0}" dt="2026-03-16T12:56:26.066" v="552" actId="20577"/>
          <ac:spMkLst>
            <pc:docMk/>
            <pc:sldMk cId="1595514402" sldId="270"/>
            <ac:spMk id="3" creationId="{D70A8217-7AA3-A7F8-63AC-7F2E1A27DA70}"/>
          </ac:spMkLst>
        </pc:spChg>
      </pc:sldChg>
      <pc:sldChg chg="delSp modSp add mod ord modNotesTx">
        <pc:chgData name="Mary Chirwa" userId="9c0b93db-226b-4e6c-80b6-fdcbefbfede9" providerId="ADAL" clId="{065E7147-77EF-4872-92F2-0D643044AAB0}" dt="2026-03-16T18:22:44.994" v="699" actId="113"/>
        <pc:sldMkLst>
          <pc:docMk/>
          <pc:sldMk cId="1666921093" sldId="271"/>
        </pc:sldMkLst>
        <pc:spChg chg="mod">
          <ac:chgData name="Mary Chirwa" userId="9c0b93db-226b-4e6c-80b6-fdcbefbfede9" providerId="ADAL" clId="{065E7147-77EF-4872-92F2-0D643044AAB0}" dt="2026-03-15T19:01:43.699" v="125" actId="255"/>
          <ac:spMkLst>
            <pc:docMk/>
            <pc:sldMk cId="1666921093" sldId="271"/>
            <ac:spMk id="2" creationId="{59904EC9-A275-916E-55DF-6FFE5CE071C8}"/>
          </ac:spMkLst>
        </pc:spChg>
        <pc:spChg chg="del">
          <ac:chgData name="Mary Chirwa" userId="9c0b93db-226b-4e6c-80b6-fdcbefbfede9" providerId="ADAL" clId="{065E7147-77EF-4872-92F2-0D643044AAB0}" dt="2026-03-15T19:00:57.466" v="115" actId="478"/>
          <ac:spMkLst>
            <pc:docMk/>
            <pc:sldMk cId="1666921093" sldId="271"/>
            <ac:spMk id="3" creationId="{900BCA88-6892-5E99-C828-A57F44622387}"/>
          </ac:spMkLst>
        </pc:spChg>
        <pc:spChg chg="mod">
          <ac:chgData name="Mary Chirwa" userId="9c0b93db-226b-4e6c-80b6-fdcbefbfede9" providerId="ADAL" clId="{065E7147-77EF-4872-92F2-0D643044AAB0}" dt="2026-03-15T19:01:28.543" v="123" actId="20577"/>
          <ac:spMkLst>
            <pc:docMk/>
            <pc:sldMk cId="1666921093" sldId="271"/>
            <ac:spMk id="4" creationId="{E5FF84AB-1229-7DB3-32C7-87B0AB36DCF4}"/>
          </ac:spMkLst>
        </pc:spChg>
      </pc:sldChg>
      <pc:sldChg chg="addSp delSp modSp add mod modNotesTx">
        <pc:chgData name="Mary Chirwa" userId="9c0b93db-226b-4e6c-80b6-fdcbefbfede9" providerId="ADAL" clId="{065E7147-77EF-4872-92F2-0D643044AAB0}" dt="2026-03-16T18:22:04.186" v="689" actId="113"/>
        <pc:sldMkLst>
          <pc:docMk/>
          <pc:sldMk cId="3725043025" sldId="272"/>
        </pc:sldMkLst>
        <pc:spChg chg="mod">
          <ac:chgData name="Mary Chirwa" userId="9c0b93db-226b-4e6c-80b6-fdcbefbfede9" providerId="ADAL" clId="{065E7147-77EF-4872-92F2-0D643044AAB0}" dt="2026-03-15T19:10:05.596" v="215" actId="14100"/>
          <ac:spMkLst>
            <pc:docMk/>
            <pc:sldMk cId="3725043025" sldId="272"/>
            <ac:spMk id="2" creationId="{13C3C55A-8C43-DC15-7019-E45B93E3DEAF}"/>
          </ac:spMkLst>
        </pc:spChg>
        <pc:spChg chg="del mod">
          <ac:chgData name="Mary Chirwa" userId="9c0b93db-226b-4e6c-80b6-fdcbefbfede9" providerId="ADAL" clId="{065E7147-77EF-4872-92F2-0D643044AAB0}" dt="2026-03-15T19:08:40.189" v="194" actId="478"/>
          <ac:spMkLst>
            <pc:docMk/>
            <pc:sldMk cId="3725043025" sldId="272"/>
            <ac:spMk id="3" creationId="{00EB24A6-C96B-CEDD-E579-470C62FBB1BD}"/>
          </ac:spMkLst>
        </pc:spChg>
        <pc:spChg chg="mod">
          <ac:chgData name="Mary Chirwa" userId="9c0b93db-226b-4e6c-80b6-fdcbefbfede9" providerId="ADAL" clId="{065E7147-77EF-4872-92F2-0D643044AAB0}" dt="2026-03-15T19:39:28.427" v="467" actId="1076"/>
          <ac:spMkLst>
            <pc:docMk/>
            <pc:sldMk cId="3725043025" sldId="272"/>
            <ac:spMk id="4" creationId="{E18F64CA-4EE6-E2AF-A8B6-017830670001}"/>
          </ac:spMkLst>
        </pc:spChg>
        <pc:spChg chg="del">
          <ac:chgData name="Mary Chirwa" userId="9c0b93db-226b-4e6c-80b6-fdcbefbfede9" providerId="ADAL" clId="{065E7147-77EF-4872-92F2-0D643044AAB0}" dt="2026-03-16T18:03:07.081" v="559" actId="478"/>
          <ac:spMkLst>
            <pc:docMk/>
            <pc:sldMk cId="3725043025" sldId="272"/>
            <ac:spMk id="5" creationId="{C0158550-1DA0-BF95-EAF4-8177CEEC4DC4}"/>
          </ac:spMkLst>
        </pc:spChg>
        <pc:spChg chg="add del mod">
          <ac:chgData name="Mary Chirwa" userId="9c0b93db-226b-4e6c-80b6-fdcbefbfede9" providerId="ADAL" clId="{065E7147-77EF-4872-92F2-0D643044AAB0}" dt="2026-03-16T18:03:03.843" v="557" actId="478"/>
          <ac:spMkLst>
            <pc:docMk/>
            <pc:sldMk cId="3725043025" sldId="272"/>
            <ac:spMk id="8" creationId="{22D7F24A-107D-1992-16D0-5A94DF6146CA}"/>
          </ac:spMkLst>
        </pc:spChg>
        <pc:picChg chg="add del mod">
          <ac:chgData name="Mary Chirwa" userId="9c0b93db-226b-4e6c-80b6-fdcbefbfede9" providerId="ADAL" clId="{065E7147-77EF-4872-92F2-0D643044AAB0}" dt="2026-03-16T18:03:03.843" v="557" actId="478"/>
          <ac:picMkLst>
            <pc:docMk/>
            <pc:sldMk cId="3725043025" sldId="272"/>
            <ac:picMk id="6" creationId="{21CD6195-6178-509B-DB1D-10A95CE01367}"/>
          </ac:picMkLst>
        </pc:picChg>
        <pc:picChg chg="add del">
          <ac:chgData name="Mary Chirwa" userId="9c0b93db-226b-4e6c-80b6-fdcbefbfede9" providerId="ADAL" clId="{065E7147-77EF-4872-92F2-0D643044AAB0}" dt="2026-03-16T18:03:05.277" v="558" actId="478"/>
          <ac:picMkLst>
            <pc:docMk/>
            <pc:sldMk cId="3725043025" sldId="272"/>
            <ac:picMk id="7" creationId="{EA125B2B-6110-9E44-0363-FCEC8FAAB5BB}"/>
          </ac:picMkLst>
        </pc:picChg>
        <pc:picChg chg="add mod">
          <ac:chgData name="Mary Chirwa" userId="9c0b93db-226b-4e6c-80b6-fdcbefbfede9" providerId="ADAL" clId="{065E7147-77EF-4872-92F2-0D643044AAB0}" dt="2026-03-16T18:03:54.040" v="563" actId="1076"/>
          <ac:picMkLst>
            <pc:docMk/>
            <pc:sldMk cId="3725043025" sldId="272"/>
            <ac:picMk id="10" creationId="{21CB9EFF-72F5-2130-BE37-F07FDB83EC29}"/>
          </ac:picMkLst>
        </pc:picChg>
      </pc:sldChg>
      <pc:sldChg chg="addSp delSp modSp add mod modNotesTx">
        <pc:chgData name="Mary Chirwa" userId="9c0b93db-226b-4e6c-80b6-fdcbefbfede9" providerId="ADAL" clId="{065E7147-77EF-4872-92F2-0D643044AAB0}" dt="2026-03-16T18:21:15.632" v="663" actId="113"/>
        <pc:sldMkLst>
          <pc:docMk/>
          <pc:sldMk cId="1860821774" sldId="273"/>
        </pc:sldMkLst>
        <pc:spChg chg="mod">
          <ac:chgData name="Mary Chirwa" userId="9c0b93db-226b-4e6c-80b6-fdcbefbfede9" providerId="ADAL" clId="{065E7147-77EF-4872-92F2-0D643044AAB0}" dt="2026-03-15T19:17:47.508" v="263" actId="1076"/>
          <ac:spMkLst>
            <pc:docMk/>
            <pc:sldMk cId="1860821774" sldId="273"/>
            <ac:spMk id="2" creationId="{23B0CCBD-79F0-C0AA-7BC1-CE3610715B77}"/>
          </ac:spMkLst>
        </pc:spChg>
        <pc:spChg chg="del">
          <ac:chgData name="Mary Chirwa" userId="9c0b93db-226b-4e6c-80b6-fdcbefbfede9" providerId="ADAL" clId="{065E7147-77EF-4872-92F2-0D643044AAB0}" dt="2026-03-15T19:11:21.649" v="219" actId="478"/>
          <ac:spMkLst>
            <pc:docMk/>
            <pc:sldMk cId="1860821774" sldId="273"/>
            <ac:spMk id="3" creationId="{51F458B8-80BE-6A23-33C1-54F7B44E5296}"/>
          </ac:spMkLst>
        </pc:spChg>
        <pc:spChg chg="mod">
          <ac:chgData name="Mary Chirwa" userId="9c0b93db-226b-4e6c-80b6-fdcbefbfede9" providerId="ADAL" clId="{065E7147-77EF-4872-92F2-0D643044AAB0}" dt="2026-03-16T18:04:04.611" v="573" actId="20577"/>
          <ac:spMkLst>
            <pc:docMk/>
            <pc:sldMk cId="1860821774" sldId="273"/>
            <ac:spMk id="4" creationId="{761867E9-CA41-CD48-2BBE-2DF8299D30FA}"/>
          </ac:spMkLst>
        </pc:spChg>
        <pc:spChg chg="del">
          <ac:chgData name="Mary Chirwa" userId="9c0b93db-226b-4e6c-80b6-fdcbefbfede9" providerId="ADAL" clId="{065E7147-77EF-4872-92F2-0D643044AAB0}" dt="2026-03-15T19:16:43.836" v="248" actId="478"/>
          <ac:spMkLst>
            <pc:docMk/>
            <pc:sldMk cId="1860821774" sldId="273"/>
            <ac:spMk id="5" creationId="{F73B5F75-4B7A-5EB9-344C-B2F8EECF92F8}"/>
          </ac:spMkLst>
        </pc:spChg>
        <pc:graphicFrameChg chg="add mod">
          <ac:chgData name="Mary Chirwa" userId="9c0b93db-226b-4e6c-80b6-fdcbefbfede9" providerId="ADAL" clId="{065E7147-77EF-4872-92F2-0D643044AAB0}" dt="2026-03-15T19:17:37.991" v="262" actId="255"/>
          <ac:graphicFrameMkLst>
            <pc:docMk/>
            <pc:sldMk cId="1860821774" sldId="273"/>
            <ac:graphicFrameMk id="6" creationId="{FCA74B04-21AC-3FAA-9AF8-671FCD9B3529}"/>
          </ac:graphicFrameMkLst>
        </pc:graphicFrameChg>
        <pc:picChg chg="del">
          <ac:chgData name="Mary Chirwa" userId="9c0b93db-226b-4e6c-80b6-fdcbefbfede9" providerId="ADAL" clId="{065E7147-77EF-4872-92F2-0D643044AAB0}" dt="2026-03-15T19:16:42.555" v="247" actId="478"/>
          <ac:picMkLst>
            <pc:docMk/>
            <pc:sldMk cId="1860821774" sldId="273"/>
            <ac:picMk id="7" creationId="{6AB2B416-7A59-9BE7-EDD7-D9AF45012AB3}"/>
          </ac:picMkLst>
        </pc:picChg>
      </pc:sldChg>
      <pc:sldChg chg="addSp delSp modSp add mod modNotesTx">
        <pc:chgData name="Mary Chirwa" userId="9c0b93db-226b-4e6c-80b6-fdcbefbfede9" providerId="ADAL" clId="{065E7147-77EF-4872-92F2-0D643044AAB0}" dt="2026-03-16T18:20:56.093" v="658" actId="113"/>
        <pc:sldMkLst>
          <pc:docMk/>
          <pc:sldMk cId="325781528" sldId="274"/>
        </pc:sldMkLst>
        <pc:spChg chg="mod">
          <ac:chgData name="Mary Chirwa" userId="9c0b93db-226b-4e6c-80b6-fdcbefbfede9" providerId="ADAL" clId="{065E7147-77EF-4872-92F2-0D643044AAB0}" dt="2026-03-15T19:18:12.118" v="264"/>
          <ac:spMkLst>
            <pc:docMk/>
            <pc:sldMk cId="325781528" sldId="274"/>
            <ac:spMk id="2" creationId="{FB5A094E-2DF1-BA87-54FA-196E64C8EE70}"/>
          </ac:spMkLst>
        </pc:spChg>
        <pc:spChg chg="del mod">
          <ac:chgData name="Mary Chirwa" userId="9c0b93db-226b-4e6c-80b6-fdcbefbfede9" providerId="ADAL" clId="{065E7147-77EF-4872-92F2-0D643044AAB0}" dt="2026-03-15T19:27:32.782" v="306" actId="478"/>
          <ac:spMkLst>
            <pc:docMk/>
            <pc:sldMk cId="325781528" sldId="274"/>
            <ac:spMk id="4" creationId="{A92CAF47-675D-98EB-7AFB-317E2D3BEE6A}"/>
          </ac:spMkLst>
        </pc:spChg>
        <pc:spChg chg="del">
          <ac:chgData name="Mary Chirwa" userId="9c0b93db-226b-4e6c-80b6-fdcbefbfede9" providerId="ADAL" clId="{065E7147-77EF-4872-92F2-0D643044AAB0}" dt="2026-03-15T19:25:32.942" v="296" actId="478"/>
          <ac:spMkLst>
            <pc:docMk/>
            <pc:sldMk cId="325781528" sldId="274"/>
            <ac:spMk id="5" creationId="{F5C2AA8E-A22F-69E5-0365-4BEE3BC8D44E}"/>
          </ac:spMkLst>
        </pc:spChg>
        <pc:graphicFrameChg chg="add del mod modGraphic">
          <ac:chgData name="Mary Chirwa" userId="9c0b93db-226b-4e6c-80b6-fdcbefbfede9" providerId="ADAL" clId="{065E7147-77EF-4872-92F2-0D643044AAB0}" dt="2026-03-15T19:21:01.946" v="287" actId="478"/>
          <ac:graphicFrameMkLst>
            <pc:docMk/>
            <pc:sldMk cId="325781528" sldId="274"/>
            <ac:graphicFrameMk id="3" creationId="{F652C7FA-52D9-6587-9932-A84F6AB6ECD3}"/>
          </ac:graphicFrameMkLst>
        </pc:graphicFrameChg>
        <pc:graphicFrameChg chg="add mod modGraphic">
          <ac:chgData name="Mary Chirwa" userId="9c0b93db-226b-4e6c-80b6-fdcbefbfede9" providerId="ADAL" clId="{065E7147-77EF-4872-92F2-0D643044AAB0}" dt="2026-03-15T19:40:59.562" v="478" actId="255"/>
          <ac:graphicFrameMkLst>
            <pc:docMk/>
            <pc:sldMk cId="325781528" sldId="274"/>
            <ac:graphicFrameMk id="6" creationId="{F724155B-3CF6-D132-6BE7-0BC161FE5EDC}"/>
          </ac:graphicFrameMkLst>
        </pc:graphicFrameChg>
        <pc:picChg chg="del">
          <ac:chgData name="Mary Chirwa" userId="9c0b93db-226b-4e6c-80b6-fdcbefbfede9" providerId="ADAL" clId="{065E7147-77EF-4872-92F2-0D643044AAB0}" dt="2026-03-15T19:25:30.813" v="295" actId="478"/>
          <ac:picMkLst>
            <pc:docMk/>
            <pc:sldMk cId="325781528" sldId="274"/>
            <ac:picMk id="7" creationId="{EF278467-0088-586C-9299-7F48E1893728}"/>
          </ac:picMkLst>
        </pc:picChg>
      </pc:sldChg>
      <pc:sldChg chg="modSp add mod modNotesTx">
        <pc:chgData name="Mary Chirwa" userId="9c0b93db-226b-4e6c-80b6-fdcbefbfede9" providerId="ADAL" clId="{065E7147-77EF-4872-92F2-0D643044AAB0}" dt="2026-03-16T18:20:31.434" v="650" actId="255"/>
        <pc:sldMkLst>
          <pc:docMk/>
          <pc:sldMk cId="2411564234" sldId="275"/>
        </pc:sldMkLst>
        <pc:spChg chg="mod">
          <ac:chgData name="Mary Chirwa" userId="9c0b93db-226b-4e6c-80b6-fdcbefbfede9" providerId="ADAL" clId="{065E7147-77EF-4872-92F2-0D643044AAB0}" dt="2026-03-15T19:28:16.732" v="309" actId="14100"/>
          <ac:spMkLst>
            <pc:docMk/>
            <pc:sldMk cId="2411564234" sldId="275"/>
            <ac:spMk id="2" creationId="{86E983AB-F108-0A21-96FD-CC3A76DD8977}"/>
          </ac:spMkLst>
        </pc:spChg>
        <pc:spChg chg="mod">
          <ac:chgData name="Mary Chirwa" userId="9c0b93db-226b-4e6c-80b6-fdcbefbfede9" providerId="ADAL" clId="{065E7147-77EF-4872-92F2-0D643044AAB0}" dt="2026-03-15T19:29:37.628" v="327" actId="255"/>
          <ac:spMkLst>
            <pc:docMk/>
            <pc:sldMk cId="2411564234" sldId="275"/>
            <ac:spMk id="4" creationId="{03E13BFB-699B-2DE2-205C-E8AB0FAF9C56}"/>
          </ac:spMkLst>
        </pc:spChg>
      </pc:sldChg>
      <pc:sldChg chg="modSp add mod modNotesTx">
        <pc:chgData name="Mary Chirwa" userId="9c0b93db-226b-4e6c-80b6-fdcbefbfede9" providerId="ADAL" clId="{065E7147-77EF-4872-92F2-0D643044AAB0}" dt="2026-03-16T18:20:08.093" v="641" actId="113"/>
        <pc:sldMkLst>
          <pc:docMk/>
          <pc:sldMk cId="1089106827" sldId="276"/>
        </pc:sldMkLst>
        <pc:spChg chg="mod">
          <ac:chgData name="Mary Chirwa" userId="9c0b93db-226b-4e6c-80b6-fdcbefbfede9" providerId="ADAL" clId="{065E7147-77EF-4872-92F2-0D643044AAB0}" dt="2026-03-15T19:33:12.220" v="360" actId="1076"/>
          <ac:spMkLst>
            <pc:docMk/>
            <pc:sldMk cId="1089106827" sldId="276"/>
            <ac:spMk id="2" creationId="{5BDD1646-494D-CFDB-A31A-0B75C74A06F1}"/>
          </ac:spMkLst>
        </pc:spChg>
        <pc:spChg chg="mod">
          <ac:chgData name="Mary Chirwa" userId="9c0b93db-226b-4e6c-80b6-fdcbefbfede9" providerId="ADAL" clId="{065E7147-77EF-4872-92F2-0D643044AAB0}" dt="2026-03-15T19:33:05.649" v="359" actId="20577"/>
          <ac:spMkLst>
            <pc:docMk/>
            <pc:sldMk cId="1089106827" sldId="276"/>
            <ac:spMk id="4" creationId="{BA791E2B-3F46-0EFC-4D74-8FDA566F1B42}"/>
          </ac:spMkLst>
        </pc:spChg>
      </pc:sldChg>
      <pc:sldChg chg="modSp add del mod modNotesTx">
        <pc:chgData name="Mary Chirwa" userId="9c0b93db-226b-4e6c-80b6-fdcbefbfede9" providerId="ADAL" clId="{065E7147-77EF-4872-92F2-0D643044AAB0}" dt="2026-03-16T18:19:27.193" v="633" actId="113"/>
        <pc:sldMkLst>
          <pc:docMk/>
          <pc:sldMk cId="45755441" sldId="277"/>
        </pc:sldMkLst>
        <pc:spChg chg="mod">
          <ac:chgData name="Mary Chirwa" userId="9c0b93db-226b-4e6c-80b6-fdcbefbfede9" providerId="ADAL" clId="{065E7147-77EF-4872-92F2-0D643044AAB0}" dt="2026-03-15T19:33:53.154" v="365"/>
          <ac:spMkLst>
            <pc:docMk/>
            <pc:sldMk cId="45755441" sldId="277"/>
            <ac:spMk id="2" creationId="{E6334050-C016-39D4-BF4E-4A48B0232F73}"/>
          </ac:spMkLst>
        </pc:spChg>
        <pc:spChg chg="mod">
          <ac:chgData name="Mary Chirwa" userId="9c0b93db-226b-4e6c-80b6-fdcbefbfede9" providerId="ADAL" clId="{065E7147-77EF-4872-92F2-0D643044AAB0}" dt="2026-03-15T19:37:12.543" v="382" actId="14100"/>
          <ac:spMkLst>
            <pc:docMk/>
            <pc:sldMk cId="45755441" sldId="277"/>
            <ac:spMk id="4" creationId="{7434D2F9-BCA1-06C9-97AE-8C47EE7974D9}"/>
          </ac:spMkLst>
        </pc:spChg>
      </pc:sldChg>
      <pc:sldChg chg="delSp modSp add del mod">
        <pc:chgData name="Mary Chirwa" userId="9c0b93db-226b-4e6c-80b6-fdcbefbfede9" providerId="ADAL" clId="{065E7147-77EF-4872-92F2-0D643044AAB0}" dt="2026-03-16T12:56:10.905" v="518" actId="47"/>
        <pc:sldMkLst>
          <pc:docMk/>
          <pc:sldMk cId="846487965" sldId="278"/>
        </pc:sldMkLst>
        <pc:spChg chg="del mod">
          <ac:chgData name="Mary Chirwa" userId="9c0b93db-226b-4e6c-80b6-fdcbefbfede9" providerId="ADAL" clId="{065E7147-77EF-4872-92F2-0D643044AAB0}" dt="2026-03-16T12:56:08.553" v="517"/>
          <ac:spMkLst>
            <pc:docMk/>
            <pc:sldMk cId="846487965" sldId="278"/>
            <ac:spMk id="2" creationId="{10CF0C80-58BB-20AD-B867-7F2417FC0EB3}"/>
          </ac:spMkLst>
        </pc:spChg>
      </pc:sldChg>
      <pc:sldChg chg="add del">
        <pc:chgData name="Mary Chirwa" userId="9c0b93db-226b-4e6c-80b6-fdcbefbfede9" providerId="ADAL" clId="{065E7147-77EF-4872-92F2-0D643044AAB0}" dt="2026-03-15T19:36:22.932" v="366" actId="47"/>
        <pc:sldMkLst>
          <pc:docMk/>
          <pc:sldMk cId="3187245172" sldId="278"/>
        </pc:sldMkLst>
      </pc:sldChg>
      <pc:sldChg chg="add del">
        <pc:chgData name="Mary Chirwa" userId="9c0b93db-226b-4e6c-80b6-fdcbefbfede9" providerId="ADAL" clId="{065E7147-77EF-4872-92F2-0D643044AAB0}" dt="2026-03-15T19:36:24.909" v="367" actId="47"/>
        <pc:sldMkLst>
          <pc:docMk/>
          <pc:sldMk cId="2698279142" sldId="27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baseline="0">
                <a:solidFill>
                  <a:schemeClr val="tx2"/>
                </a:solidFill>
                <a:latin typeface="+mn-lt"/>
                <a:ea typeface="+mn-ea"/>
                <a:cs typeface="+mn-cs"/>
              </a:defRPr>
            </a:pPr>
            <a:r>
              <a:rPr lang="en-ZA"/>
              <a:t>Timeline of Key Milestones in South African Unmanned Aircraft Development and Deployment</a:t>
            </a:r>
            <a:endParaRPr lang="en-US"/>
          </a:p>
        </c:rich>
      </c:tx>
      <c:overlay val="0"/>
      <c:spPr>
        <a:noFill/>
        <a:ln>
          <a:noFill/>
        </a:ln>
        <a:effectLst/>
      </c:spPr>
      <c:txPr>
        <a:bodyPr rot="0" spcFirstLastPara="1" vertOverflow="ellipsis" vert="horz" wrap="square" anchor="ctr" anchorCtr="1"/>
        <a:lstStyle/>
        <a:p>
          <a:pPr>
            <a:defRPr sz="1260" b="1" i="0" u="none" strike="noStrike" kern="1200" baseline="0">
              <a:solidFill>
                <a:schemeClr val="tx2"/>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Y</c:v>
                </c:pt>
              </c:strCache>
            </c:strRef>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dLbls>
            <c:dLbl>
              <c:idx val="0"/>
              <c:tx>
                <c:rich>
                  <a:bodyPr/>
                  <a:lstStyle/>
                  <a:p>
                    <a:fld id="{9CD291C2-F721-4DDE-9EAD-E98E54C64886}"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D79-474B-AC7A-396B7CA4FF08}"/>
                </c:ext>
              </c:extLst>
            </c:dLbl>
            <c:dLbl>
              <c:idx val="1"/>
              <c:tx>
                <c:rich>
                  <a:bodyPr/>
                  <a:lstStyle/>
                  <a:p>
                    <a:fld id="{D8979602-6AF6-47C0-92FB-763B178E0618}"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79-474B-AC7A-396B7CA4FF08}"/>
                </c:ext>
              </c:extLst>
            </c:dLbl>
            <c:dLbl>
              <c:idx val="2"/>
              <c:tx>
                <c:rich>
                  <a:bodyPr/>
                  <a:lstStyle/>
                  <a:p>
                    <a:fld id="{D09552B0-A4A2-4276-8BFD-092D70630FA9}"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D79-474B-AC7A-396B7CA4FF08}"/>
                </c:ext>
              </c:extLst>
            </c:dLbl>
            <c:dLbl>
              <c:idx val="3"/>
              <c:layout>
                <c:manualLayout>
                  <c:x val="-0.17726567693330381"/>
                  <c:y val="-0.11390002109259657"/>
                </c:manualLayout>
              </c:layout>
              <c:tx>
                <c:rich>
                  <a:bodyPr/>
                  <a:lstStyle/>
                  <a:p>
                    <a:fld id="{8482A893-04E6-48B0-8ED0-063DF2FB20E0}" type="CELLRANGE">
                      <a:rPr lang="en-US"/>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D79-474B-AC7A-396B7CA4FF08}"/>
                </c:ext>
              </c:extLst>
            </c:dLbl>
            <c:dLbl>
              <c:idx val="4"/>
              <c:tx>
                <c:rich>
                  <a:bodyPr/>
                  <a:lstStyle/>
                  <a:p>
                    <a:fld id="{F444C509-DCC9-48E9-BD2A-F550E375C069}"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79-474B-AC7A-396B7CA4FF08}"/>
                </c:ext>
              </c:extLst>
            </c:dLbl>
            <c:dLbl>
              <c:idx val="5"/>
              <c:tx>
                <c:rich>
                  <a:bodyPr/>
                  <a:lstStyle/>
                  <a:p>
                    <a:fld id="{9D6E400B-64F3-403B-835A-FC33279FBF78}"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79-474B-AC7A-396B7CA4FF08}"/>
                </c:ext>
              </c:extLst>
            </c:dLbl>
            <c:dLbl>
              <c:idx val="6"/>
              <c:tx>
                <c:rich>
                  <a:bodyPr/>
                  <a:lstStyle/>
                  <a:p>
                    <a:fld id="{4B0A44F2-F9D3-4968-A6F1-26A8205609A1}" type="CELLRANGE">
                      <a:rPr lang="en-ZA"/>
                      <a:pPr/>
                      <a:t>[CELLRANGE]</a:t>
                    </a:fld>
                    <a:endParaRPr lang="en-ZA"/>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79-474B-AC7A-396B7CA4FF08}"/>
                </c:ext>
              </c:extLst>
            </c:dLbl>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Sheet1!$A$2:$A$8</c:f>
              <c:numCache>
                <c:formatCode>General</c:formatCode>
                <c:ptCount val="7"/>
                <c:pt idx="0">
                  <c:v>1977</c:v>
                </c:pt>
                <c:pt idx="1">
                  <c:v>1980</c:v>
                </c:pt>
                <c:pt idx="2">
                  <c:v>1985</c:v>
                </c:pt>
                <c:pt idx="3">
                  <c:v>1987</c:v>
                </c:pt>
                <c:pt idx="4">
                  <c:v>1995</c:v>
                </c:pt>
                <c:pt idx="5">
                  <c:v>2012</c:v>
                </c:pt>
                <c:pt idx="6">
                  <c:v>2020</c:v>
                </c:pt>
              </c:numCache>
            </c:numRef>
          </c:xVal>
          <c:yVal>
            <c:numRef>
              <c:f>Sheet1!$B$2:$B$8</c:f>
              <c:numCache>
                <c:formatCode>General</c:formatCode>
                <c:ptCount val="7"/>
                <c:pt idx="0">
                  <c:v>2</c:v>
                </c:pt>
                <c:pt idx="1">
                  <c:v>4</c:v>
                </c:pt>
                <c:pt idx="2">
                  <c:v>6</c:v>
                </c:pt>
                <c:pt idx="3">
                  <c:v>8</c:v>
                </c:pt>
                <c:pt idx="4">
                  <c:v>10</c:v>
                </c:pt>
                <c:pt idx="5">
                  <c:v>12</c:v>
                </c:pt>
                <c:pt idx="6">
                  <c:v>14</c:v>
                </c:pt>
              </c:numCache>
            </c:numRef>
          </c:yVal>
          <c:smooth val="0"/>
          <c:extLst>
            <c:ext xmlns:c15="http://schemas.microsoft.com/office/drawing/2012/chart" uri="{02D57815-91ED-43cb-92C2-25804820EDAC}">
              <c15:datalabelsRange>
                <c15:f>Sheet1!$C$2:$C$8</c15:f>
                <c15:dlblRangeCache>
                  <c:ptCount val="7"/>
                  <c:pt idx="0">
                    <c:v>Early UAV research and prototype development</c:v>
                  </c:pt>
                  <c:pt idx="1">
                    <c:v>IAI Scout UAVs acquired by SAAF</c:v>
                  </c:pt>
                  <c:pt idx="2">
                    <c:v>Development of indigenous Seeker series</c:v>
                  </c:pt>
                  <c:pt idx="3">
                    <c:v>Seeker deployed in Operations Modular, Hooper, Packer</c:v>
                  </c:pt>
                  <c:pt idx="4">
                    <c:v>Internal security and civil UAV applications</c:v>
                  </c:pt>
                  <c:pt idx="5">
                    <c:v>Seeker II used in anti-poaching missions</c:v>
                  </c:pt>
                  <c:pt idx="6">
                    <c:v>New generation UAV systems (e.g. Milkor 380)</c:v>
                  </c:pt>
                </c15:dlblRangeCache>
              </c15:datalabelsRange>
            </c:ext>
            <c:ext xmlns:c16="http://schemas.microsoft.com/office/drawing/2014/chart" uri="{C3380CC4-5D6E-409C-BE32-E72D297353CC}">
              <c16:uniqueId val="{00000007-5D79-474B-AC7A-396B7CA4FF08}"/>
            </c:ext>
          </c:extLst>
        </c:ser>
        <c:dLbls>
          <c:showLegendKey val="0"/>
          <c:showVal val="1"/>
          <c:showCatName val="0"/>
          <c:showSerName val="0"/>
          <c:showPercent val="0"/>
          <c:showBubbleSize val="0"/>
        </c:dLbls>
        <c:axId val="975841855"/>
        <c:axId val="975842335"/>
      </c:scatterChart>
      <c:valAx>
        <c:axId val="9758418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crossAx val="975842335"/>
        <c:crosses val="autoZero"/>
        <c:crossBetween val="midCat"/>
        <c:majorUnit val="10"/>
        <c:minorUnit val="1"/>
      </c:valAx>
      <c:valAx>
        <c:axId val="975842335"/>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975841855"/>
        <c:crosses val="autoZero"/>
        <c:crossBetween val="midCat"/>
      </c:valAx>
      <c:spPr>
        <a:noFill/>
        <a:ln>
          <a:noFill/>
        </a:ln>
        <a:effectLst/>
      </c:spPr>
    </c:plotArea>
    <c:plotVisOnly val="1"/>
    <c:dispBlanksAs val="gap"/>
    <c:showDLblsOverMax val="0"/>
  </c:chart>
  <c:spPr>
    <a:solidFill>
      <a:schemeClr val="tx2">
        <a:lumMod val="10000"/>
        <a:lumOff val="90000"/>
      </a:schemeClr>
    </a:solidFill>
    <a:ln w="9525" cap="flat" cmpd="sng" algn="ctr">
      <a:solidFill>
        <a:schemeClr val="tx1">
          <a:lumMod val="15000"/>
          <a:lumOff val="85000"/>
        </a:schemeClr>
      </a:solidFill>
      <a:round/>
    </a:ln>
    <a:effectLst/>
  </c:spPr>
  <c:txPr>
    <a:bodyPr/>
    <a:lstStyle/>
    <a:p>
      <a:pPr>
        <a:defRPr sz="1050">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C5B8B-F182-4010-BEAF-192BB6B4A4A5}" type="doc">
      <dgm:prSet loTypeId="urn:microsoft.com/office/officeart/2005/8/layout/process4" loCatId="list" qsTypeId="urn:microsoft.com/office/officeart/2005/8/quickstyle/3d3" qsCatId="3D" csTypeId="urn:microsoft.com/office/officeart/2005/8/colors/colorful1" csCatId="colorful" phldr="1"/>
      <dgm:spPr/>
      <dgm:t>
        <a:bodyPr/>
        <a:lstStyle/>
        <a:p>
          <a:endParaRPr lang="en-ZA"/>
        </a:p>
      </dgm:t>
    </dgm:pt>
    <dgm:pt modelId="{86301D2D-CF38-4954-B32A-9A3B0E4B19EF}">
      <dgm:prSet phldrT="[Text]" custT="1"/>
      <dgm:spPr/>
      <dgm:t>
        <a:bodyPr/>
        <a:lstStyle/>
        <a:p>
          <a:pPr>
            <a:buFont typeface="Symbol" panose="05050102010706020507" pitchFamily="18" charset="2"/>
            <a:buChar char=""/>
          </a:pPr>
          <a:r>
            <a:rPr lang="en-ZA" sz="1600" b="1"/>
            <a:t>Transport</a:t>
          </a:r>
          <a:endParaRPr lang="en-ZA" sz="1600" b="1" dirty="0"/>
        </a:p>
      </dgm:t>
    </dgm:pt>
    <dgm:pt modelId="{001F4439-FD77-4592-BA2B-1F4EBB61D185}" type="parTrans" cxnId="{FDAF95C8-1D16-45AD-A4C5-5B79C62ABC09}">
      <dgm:prSet/>
      <dgm:spPr/>
      <dgm:t>
        <a:bodyPr/>
        <a:lstStyle/>
        <a:p>
          <a:endParaRPr lang="en-ZA" sz="1600" b="1"/>
        </a:p>
      </dgm:t>
    </dgm:pt>
    <dgm:pt modelId="{04E86134-A432-42B9-B589-E45489D3B44E}" type="sibTrans" cxnId="{FDAF95C8-1D16-45AD-A4C5-5B79C62ABC09}">
      <dgm:prSet/>
      <dgm:spPr/>
      <dgm:t>
        <a:bodyPr/>
        <a:lstStyle/>
        <a:p>
          <a:endParaRPr lang="en-ZA" sz="1600" b="1"/>
        </a:p>
      </dgm:t>
    </dgm:pt>
    <dgm:pt modelId="{4C58E992-D5C2-47B0-8DEC-7AC4806BA68F}">
      <dgm:prSet custT="1"/>
      <dgm:spPr/>
      <dgm:t>
        <a:bodyPr/>
        <a:lstStyle/>
        <a:p>
          <a:pPr>
            <a:buFont typeface="Courier New" panose="02070309020205020404" pitchFamily="49" charset="0"/>
            <a:buChar char="o"/>
          </a:pPr>
          <a:r>
            <a:rPr lang="en-ZA" sz="1600" b="1" dirty="0"/>
            <a:t>infrastructure inspections</a:t>
          </a:r>
        </a:p>
      </dgm:t>
    </dgm:pt>
    <dgm:pt modelId="{645820CC-6627-402D-A378-1DB8B0E9A3BE}" type="parTrans" cxnId="{6CD9913E-42E7-498D-8EB9-93DCAA8BFEB8}">
      <dgm:prSet/>
      <dgm:spPr/>
      <dgm:t>
        <a:bodyPr/>
        <a:lstStyle/>
        <a:p>
          <a:endParaRPr lang="en-ZA" sz="1600" b="1"/>
        </a:p>
      </dgm:t>
    </dgm:pt>
    <dgm:pt modelId="{948ADF59-D7E0-4318-B157-90BD132DFBB0}" type="sibTrans" cxnId="{6CD9913E-42E7-498D-8EB9-93DCAA8BFEB8}">
      <dgm:prSet/>
      <dgm:spPr/>
      <dgm:t>
        <a:bodyPr/>
        <a:lstStyle/>
        <a:p>
          <a:endParaRPr lang="en-ZA" sz="1600" b="1"/>
        </a:p>
      </dgm:t>
    </dgm:pt>
    <dgm:pt modelId="{FC99EDFB-C9B2-48D0-8D5D-3F00921241D6}">
      <dgm:prSet custT="1"/>
      <dgm:spPr/>
      <dgm:t>
        <a:bodyPr/>
        <a:lstStyle/>
        <a:p>
          <a:pPr>
            <a:buFont typeface="Courier New" panose="02070309020205020404" pitchFamily="49" charset="0"/>
            <a:buChar char="o"/>
          </a:pPr>
          <a:r>
            <a:rPr lang="en-ZA" sz="1600" b="1"/>
            <a:t>traffic monitoring</a:t>
          </a:r>
        </a:p>
      </dgm:t>
    </dgm:pt>
    <dgm:pt modelId="{2AE49EAD-9C61-4968-B51E-53BE8FC7A1F0}" type="parTrans" cxnId="{288352CB-E6BD-4299-AA47-E038DAA61BC2}">
      <dgm:prSet/>
      <dgm:spPr/>
      <dgm:t>
        <a:bodyPr/>
        <a:lstStyle/>
        <a:p>
          <a:endParaRPr lang="en-ZA" sz="1600" b="1"/>
        </a:p>
      </dgm:t>
    </dgm:pt>
    <dgm:pt modelId="{6877E7ED-3382-48CE-BEF8-8A01DCDA1FC8}" type="sibTrans" cxnId="{288352CB-E6BD-4299-AA47-E038DAA61BC2}">
      <dgm:prSet/>
      <dgm:spPr/>
      <dgm:t>
        <a:bodyPr/>
        <a:lstStyle/>
        <a:p>
          <a:endParaRPr lang="en-ZA" sz="1600" b="1"/>
        </a:p>
      </dgm:t>
    </dgm:pt>
    <dgm:pt modelId="{B9610544-0F9A-4985-B711-18A77542D71F}">
      <dgm:prSet custT="1"/>
      <dgm:spPr/>
      <dgm:t>
        <a:bodyPr/>
        <a:lstStyle/>
        <a:p>
          <a:pPr>
            <a:buFont typeface="Symbol" panose="05050102010706020507" pitchFamily="18" charset="2"/>
            <a:buChar char=""/>
          </a:pPr>
          <a:r>
            <a:rPr lang="en-ZA" sz="1600" b="1"/>
            <a:t>Healthcare</a:t>
          </a:r>
        </a:p>
      </dgm:t>
    </dgm:pt>
    <dgm:pt modelId="{D373D931-3AFA-4DFF-8380-CC934695D64D}" type="parTrans" cxnId="{460205CF-8FB0-40DD-BC01-48BF0C50D911}">
      <dgm:prSet/>
      <dgm:spPr/>
      <dgm:t>
        <a:bodyPr/>
        <a:lstStyle/>
        <a:p>
          <a:endParaRPr lang="en-ZA" sz="1600" b="1"/>
        </a:p>
      </dgm:t>
    </dgm:pt>
    <dgm:pt modelId="{162144EC-25D6-42EC-9FB6-DEF6B229A8EA}" type="sibTrans" cxnId="{460205CF-8FB0-40DD-BC01-48BF0C50D911}">
      <dgm:prSet/>
      <dgm:spPr/>
      <dgm:t>
        <a:bodyPr/>
        <a:lstStyle/>
        <a:p>
          <a:endParaRPr lang="en-ZA" sz="1600" b="1"/>
        </a:p>
      </dgm:t>
    </dgm:pt>
    <dgm:pt modelId="{BCA8A972-9C6E-4EDB-AD2E-0BA30E9127BE}">
      <dgm:prSet custT="1"/>
      <dgm:spPr/>
      <dgm:t>
        <a:bodyPr/>
        <a:lstStyle/>
        <a:p>
          <a:pPr>
            <a:buFont typeface="Courier New" panose="02070309020205020404" pitchFamily="49" charset="0"/>
            <a:buChar char="o"/>
          </a:pPr>
          <a:r>
            <a:rPr lang="en-ZA" sz="1600" b="1"/>
            <a:t>medical deliveries</a:t>
          </a:r>
        </a:p>
      </dgm:t>
    </dgm:pt>
    <dgm:pt modelId="{AF3EA09F-EE93-4C07-9FED-E344170F9FED}" type="parTrans" cxnId="{DB968866-DB83-4F01-920F-D16353F99767}">
      <dgm:prSet/>
      <dgm:spPr/>
      <dgm:t>
        <a:bodyPr/>
        <a:lstStyle/>
        <a:p>
          <a:endParaRPr lang="en-ZA" sz="1600" b="1"/>
        </a:p>
      </dgm:t>
    </dgm:pt>
    <dgm:pt modelId="{B42173B7-C7D4-4B83-915F-FC338B2962F5}" type="sibTrans" cxnId="{DB968866-DB83-4F01-920F-D16353F99767}">
      <dgm:prSet/>
      <dgm:spPr/>
      <dgm:t>
        <a:bodyPr/>
        <a:lstStyle/>
        <a:p>
          <a:endParaRPr lang="en-ZA" sz="1600" b="1"/>
        </a:p>
      </dgm:t>
    </dgm:pt>
    <dgm:pt modelId="{8BDAF3AA-7CAB-4748-90BE-2390A27F1FBB}">
      <dgm:prSet custT="1"/>
      <dgm:spPr/>
      <dgm:t>
        <a:bodyPr/>
        <a:lstStyle/>
        <a:p>
          <a:pPr>
            <a:buFont typeface="Symbol" panose="05050102010706020507" pitchFamily="18" charset="2"/>
            <a:buChar char=""/>
          </a:pPr>
          <a:r>
            <a:rPr lang="en-ZA" sz="1600" b="1"/>
            <a:t>Agriculture</a:t>
          </a:r>
        </a:p>
      </dgm:t>
    </dgm:pt>
    <dgm:pt modelId="{02A44F9B-D460-4ED9-B8ED-C2885D560CA4}" type="parTrans" cxnId="{0970DE0D-02E5-42DE-9A39-88065858A263}">
      <dgm:prSet/>
      <dgm:spPr/>
      <dgm:t>
        <a:bodyPr/>
        <a:lstStyle/>
        <a:p>
          <a:endParaRPr lang="en-ZA" sz="1600" b="1"/>
        </a:p>
      </dgm:t>
    </dgm:pt>
    <dgm:pt modelId="{6CF74183-4667-465B-89E9-FE571C918E01}" type="sibTrans" cxnId="{0970DE0D-02E5-42DE-9A39-88065858A263}">
      <dgm:prSet/>
      <dgm:spPr/>
      <dgm:t>
        <a:bodyPr/>
        <a:lstStyle/>
        <a:p>
          <a:endParaRPr lang="en-ZA" sz="1600" b="1"/>
        </a:p>
      </dgm:t>
    </dgm:pt>
    <dgm:pt modelId="{AB2E7D71-FD64-4105-BC8A-F69A609A3877}">
      <dgm:prSet custT="1"/>
      <dgm:spPr/>
      <dgm:t>
        <a:bodyPr/>
        <a:lstStyle/>
        <a:p>
          <a:pPr>
            <a:buFont typeface="Courier New" panose="02070309020205020404" pitchFamily="49" charset="0"/>
            <a:buChar char="o"/>
          </a:pPr>
          <a:r>
            <a:rPr lang="en-ZA" sz="1600" b="1"/>
            <a:t>crop monitoring</a:t>
          </a:r>
        </a:p>
      </dgm:t>
    </dgm:pt>
    <dgm:pt modelId="{7F90AAA9-4145-4091-8ADF-21AC12111148}" type="parTrans" cxnId="{FB8BAF8E-B708-400E-B302-E7DF5F621C10}">
      <dgm:prSet/>
      <dgm:spPr/>
      <dgm:t>
        <a:bodyPr/>
        <a:lstStyle/>
        <a:p>
          <a:endParaRPr lang="en-ZA" sz="1600" b="1"/>
        </a:p>
      </dgm:t>
    </dgm:pt>
    <dgm:pt modelId="{E0E3BD4F-663C-4F37-A202-A1BE459E4472}" type="sibTrans" cxnId="{FB8BAF8E-B708-400E-B302-E7DF5F621C10}">
      <dgm:prSet/>
      <dgm:spPr/>
      <dgm:t>
        <a:bodyPr/>
        <a:lstStyle/>
        <a:p>
          <a:endParaRPr lang="en-ZA" sz="1600" b="1"/>
        </a:p>
      </dgm:t>
    </dgm:pt>
    <dgm:pt modelId="{44F051EA-8634-4A4F-99B5-182B82FC81BF}">
      <dgm:prSet custT="1"/>
      <dgm:spPr/>
      <dgm:t>
        <a:bodyPr/>
        <a:lstStyle/>
        <a:p>
          <a:pPr>
            <a:buFont typeface="Courier New" panose="02070309020205020404" pitchFamily="49" charset="0"/>
            <a:buChar char="o"/>
          </a:pPr>
          <a:r>
            <a:rPr lang="en-ZA" sz="1600" b="1"/>
            <a:t>disease detection</a:t>
          </a:r>
        </a:p>
      </dgm:t>
    </dgm:pt>
    <dgm:pt modelId="{AF8A309E-1648-4E04-B9C0-DE05D004366A}" type="parTrans" cxnId="{E6222A40-4C13-4759-82B6-3331C073D22A}">
      <dgm:prSet/>
      <dgm:spPr/>
      <dgm:t>
        <a:bodyPr/>
        <a:lstStyle/>
        <a:p>
          <a:endParaRPr lang="en-ZA" sz="1600" b="1"/>
        </a:p>
      </dgm:t>
    </dgm:pt>
    <dgm:pt modelId="{DFD03B73-A1D1-4468-B2FF-1FADA0DEA145}" type="sibTrans" cxnId="{E6222A40-4C13-4759-82B6-3331C073D22A}">
      <dgm:prSet/>
      <dgm:spPr/>
      <dgm:t>
        <a:bodyPr/>
        <a:lstStyle/>
        <a:p>
          <a:endParaRPr lang="en-ZA" sz="1600" b="1"/>
        </a:p>
      </dgm:t>
    </dgm:pt>
    <dgm:pt modelId="{13584410-5FA1-4119-A3BD-963029E0CE23}">
      <dgm:prSet custT="1"/>
      <dgm:spPr/>
      <dgm:t>
        <a:bodyPr/>
        <a:lstStyle/>
        <a:p>
          <a:pPr>
            <a:buFont typeface="Symbol" panose="05050102010706020507" pitchFamily="18" charset="2"/>
            <a:buChar char=""/>
          </a:pPr>
          <a:r>
            <a:rPr lang="en-ZA" sz="1600" b="1"/>
            <a:t>Environment</a:t>
          </a:r>
        </a:p>
      </dgm:t>
    </dgm:pt>
    <dgm:pt modelId="{EBAE34AB-BB9C-4C98-80CB-8D0E9A2EC0DC}" type="parTrans" cxnId="{D000B6DC-02D8-4AE7-9857-EC350CC5D5C7}">
      <dgm:prSet/>
      <dgm:spPr/>
      <dgm:t>
        <a:bodyPr/>
        <a:lstStyle/>
        <a:p>
          <a:endParaRPr lang="en-ZA" sz="1600" b="1"/>
        </a:p>
      </dgm:t>
    </dgm:pt>
    <dgm:pt modelId="{2199E170-BB7D-4FED-AF3E-F71170ADD445}" type="sibTrans" cxnId="{D000B6DC-02D8-4AE7-9857-EC350CC5D5C7}">
      <dgm:prSet/>
      <dgm:spPr/>
      <dgm:t>
        <a:bodyPr/>
        <a:lstStyle/>
        <a:p>
          <a:endParaRPr lang="en-ZA" sz="1600" b="1"/>
        </a:p>
      </dgm:t>
    </dgm:pt>
    <dgm:pt modelId="{8C1BE7A0-B054-4978-909D-2D7E1DDE1A63}">
      <dgm:prSet custT="1"/>
      <dgm:spPr/>
      <dgm:t>
        <a:bodyPr/>
        <a:lstStyle/>
        <a:p>
          <a:pPr>
            <a:buFont typeface="Courier New" panose="02070309020205020404" pitchFamily="49" charset="0"/>
            <a:buChar char="o"/>
          </a:pPr>
          <a:r>
            <a:rPr lang="en-ZA" sz="1600" b="1" dirty="0"/>
            <a:t>wildlife monitoring</a:t>
          </a:r>
        </a:p>
      </dgm:t>
    </dgm:pt>
    <dgm:pt modelId="{D48B347E-634B-4365-A5F8-B523230FD088}" type="parTrans" cxnId="{1E80C48F-4029-4E9C-8863-7D5025E70908}">
      <dgm:prSet/>
      <dgm:spPr/>
      <dgm:t>
        <a:bodyPr/>
        <a:lstStyle/>
        <a:p>
          <a:endParaRPr lang="en-ZA" sz="1600" b="1"/>
        </a:p>
      </dgm:t>
    </dgm:pt>
    <dgm:pt modelId="{51E193AF-B51A-4C44-B65B-47551BDF6234}" type="sibTrans" cxnId="{1E80C48F-4029-4E9C-8863-7D5025E70908}">
      <dgm:prSet/>
      <dgm:spPr/>
      <dgm:t>
        <a:bodyPr/>
        <a:lstStyle/>
        <a:p>
          <a:endParaRPr lang="en-ZA" sz="1600" b="1"/>
        </a:p>
      </dgm:t>
    </dgm:pt>
    <dgm:pt modelId="{94F31C34-04AF-4725-9982-6E05953B6CF4}">
      <dgm:prSet custT="1"/>
      <dgm:spPr/>
      <dgm:t>
        <a:bodyPr/>
        <a:lstStyle/>
        <a:p>
          <a:pPr>
            <a:buFont typeface="Courier New" panose="02070309020205020404" pitchFamily="49" charset="0"/>
            <a:buChar char="o"/>
          </a:pPr>
          <a:r>
            <a:rPr lang="en-ZA" sz="1600" b="1"/>
            <a:t>anti-poaching</a:t>
          </a:r>
        </a:p>
      </dgm:t>
    </dgm:pt>
    <dgm:pt modelId="{5B3BC440-1CBA-4303-ADD7-6468C57D081F}" type="parTrans" cxnId="{25EE3F36-6770-44C7-9BFE-3A3A1B65D19F}">
      <dgm:prSet/>
      <dgm:spPr/>
      <dgm:t>
        <a:bodyPr/>
        <a:lstStyle/>
        <a:p>
          <a:endParaRPr lang="en-ZA" sz="1600" b="1"/>
        </a:p>
      </dgm:t>
    </dgm:pt>
    <dgm:pt modelId="{648C90E7-5255-47D0-B914-5F9D60DA26DC}" type="sibTrans" cxnId="{25EE3F36-6770-44C7-9BFE-3A3A1B65D19F}">
      <dgm:prSet/>
      <dgm:spPr/>
      <dgm:t>
        <a:bodyPr/>
        <a:lstStyle/>
        <a:p>
          <a:endParaRPr lang="en-ZA" sz="1600" b="1"/>
        </a:p>
      </dgm:t>
    </dgm:pt>
    <dgm:pt modelId="{16DEABB0-C936-471A-A075-402871505326}">
      <dgm:prSet custT="1"/>
      <dgm:spPr/>
      <dgm:t>
        <a:bodyPr/>
        <a:lstStyle/>
        <a:p>
          <a:pPr>
            <a:buFont typeface="Symbol" panose="05050102010706020507" pitchFamily="18" charset="2"/>
            <a:buChar char=""/>
          </a:pPr>
          <a:r>
            <a:rPr lang="en-ZA" sz="1600" b="1"/>
            <a:t>Emergency Response</a:t>
          </a:r>
        </a:p>
      </dgm:t>
    </dgm:pt>
    <dgm:pt modelId="{772075E8-F53D-4816-9964-051723FBE29F}" type="parTrans" cxnId="{48740801-ADA2-446D-95BD-91DC5295FFE3}">
      <dgm:prSet/>
      <dgm:spPr/>
      <dgm:t>
        <a:bodyPr/>
        <a:lstStyle/>
        <a:p>
          <a:endParaRPr lang="en-ZA" sz="1600" b="1"/>
        </a:p>
      </dgm:t>
    </dgm:pt>
    <dgm:pt modelId="{43903100-5B34-42BE-A3F1-E67327283CA3}" type="sibTrans" cxnId="{48740801-ADA2-446D-95BD-91DC5295FFE3}">
      <dgm:prSet/>
      <dgm:spPr/>
      <dgm:t>
        <a:bodyPr/>
        <a:lstStyle/>
        <a:p>
          <a:endParaRPr lang="en-ZA" sz="1600" b="1"/>
        </a:p>
      </dgm:t>
    </dgm:pt>
    <dgm:pt modelId="{B4BAA4FE-D27C-4F40-8A94-A112022E5D22}">
      <dgm:prSet custT="1"/>
      <dgm:spPr/>
      <dgm:t>
        <a:bodyPr/>
        <a:lstStyle/>
        <a:p>
          <a:pPr>
            <a:buFont typeface="Courier New" panose="02070309020205020404" pitchFamily="49" charset="0"/>
            <a:buChar char="o"/>
          </a:pPr>
          <a:r>
            <a:rPr lang="en-ZA" sz="1600" b="1"/>
            <a:t>disaster mapping</a:t>
          </a:r>
        </a:p>
      </dgm:t>
    </dgm:pt>
    <dgm:pt modelId="{6DA38D21-2FCB-403C-8C50-9551FEC04C33}" type="parTrans" cxnId="{062C38B5-8EE0-4534-96BD-0AE1FB631B0B}">
      <dgm:prSet/>
      <dgm:spPr/>
      <dgm:t>
        <a:bodyPr/>
        <a:lstStyle/>
        <a:p>
          <a:endParaRPr lang="en-ZA" sz="1600" b="1"/>
        </a:p>
      </dgm:t>
    </dgm:pt>
    <dgm:pt modelId="{CACBF3EA-8241-4DF3-BF66-9A56BC5FA984}" type="sibTrans" cxnId="{062C38B5-8EE0-4534-96BD-0AE1FB631B0B}">
      <dgm:prSet/>
      <dgm:spPr/>
      <dgm:t>
        <a:bodyPr/>
        <a:lstStyle/>
        <a:p>
          <a:endParaRPr lang="en-ZA" sz="1600" b="1"/>
        </a:p>
      </dgm:t>
    </dgm:pt>
    <dgm:pt modelId="{7703276F-CD16-4610-9739-63DCF9555887}">
      <dgm:prSet custT="1"/>
      <dgm:spPr/>
      <dgm:t>
        <a:bodyPr/>
        <a:lstStyle/>
        <a:p>
          <a:pPr>
            <a:buFont typeface="Courier New" panose="02070309020205020404" pitchFamily="49" charset="0"/>
            <a:buChar char="o"/>
          </a:pPr>
          <a:r>
            <a:rPr lang="en-ZA" sz="1600" b="1" dirty="0"/>
            <a:t>search </a:t>
          </a:r>
          <a:r>
            <a:rPr lang="en-ZA" sz="1600" b="1"/>
            <a:t>and rescue</a:t>
          </a:r>
          <a:endParaRPr lang="en-ZA" sz="1600" b="1" dirty="0"/>
        </a:p>
      </dgm:t>
    </dgm:pt>
    <dgm:pt modelId="{8E4CA3BC-E89A-42D4-99DE-4C7A4AB2D283}" type="parTrans" cxnId="{7AF88145-88EA-4D2A-AC22-676BCA44D893}">
      <dgm:prSet/>
      <dgm:spPr/>
      <dgm:t>
        <a:bodyPr/>
        <a:lstStyle/>
        <a:p>
          <a:endParaRPr lang="en-ZA" sz="1600" b="1"/>
        </a:p>
      </dgm:t>
    </dgm:pt>
    <dgm:pt modelId="{B909EF4B-28A9-4691-8BA9-A68BFA82C0AA}" type="sibTrans" cxnId="{7AF88145-88EA-4D2A-AC22-676BCA44D893}">
      <dgm:prSet/>
      <dgm:spPr/>
      <dgm:t>
        <a:bodyPr/>
        <a:lstStyle/>
        <a:p>
          <a:endParaRPr lang="en-ZA" sz="1600" b="1"/>
        </a:p>
      </dgm:t>
    </dgm:pt>
    <dgm:pt modelId="{F9C7089C-C935-41DF-99B8-508B9A6C5B8A}">
      <dgm:prSet custT="1"/>
      <dgm:spPr/>
      <dgm:t>
        <a:bodyPr/>
        <a:lstStyle/>
        <a:p>
          <a:pPr>
            <a:buFont typeface="Symbol" panose="05050102010706020507" pitchFamily="18" charset="2"/>
            <a:buChar char=""/>
          </a:pPr>
          <a:r>
            <a:rPr lang="en-ZA" sz="1600" b="1"/>
            <a:t>Urban Mobility</a:t>
          </a:r>
          <a:endParaRPr lang="en-ZA" sz="1600" b="1" dirty="0"/>
        </a:p>
      </dgm:t>
    </dgm:pt>
    <dgm:pt modelId="{A05172CB-8159-4086-8C33-132017E28D39}" type="parTrans" cxnId="{CDDCA238-816D-45FB-B0C5-22B7C2A5E893}">
      <dgm:prSet/>
      <dgm:spPr/>
      <dgm:t>
        <a:bodyPr/>
        <a:lstStyle/>
        <a:p>
          <a:endParaRPr lang="en-ZA" sz="1600" b="1"/>
        </a:p>
      </dgm:t>
    </dgm:pt>
    <dgm:pt modelId="{3D19F015-13DD-4F46-BBA6-AC8BA2EF662C}" type="sibTrans" cxnId="{CDDCA238-816D-45FB-B0C5-22B7C2A5E893}">
      <dgm:prSet/>
      <dgm:spPr/>
      <dgm:t>
        <a:bodyPr/>
        <a:lstStyle/>
        <a:p>
          <a:endParaRPr lang="en-ZA" sz="1600" b="1"/>
        </a:p>
      </dgm:t>
    </dgm:pt>
    <dgm:pt modelId="{8B079E49-F7B8-4430-9B9D-A501C51566D6}">
      <dgm:prSet custT="1"/>
      <dgm:spPr/>
      <dgm:t>
        <a:bodyPr/>
        <a:lstStyle/>
        <a:p>
          <a:pPr>
            <a:buFont typeface="Courier New" panose="02070309020205020404" pitchFamily="49" charset="0"/>
            <a:buChar char="o"/>
          </a:pPr>
          <a:r>
            <a:rPr lang="en-ZA" sz="1600" b="1"/>
            <a:t>air-taxi scholar transport</a:t>
          </a:r>
        </a:p>
      </dgm:t>
    </dgm:pt>
    <dgm:pt modelId="{5DBAA7AB-8A94-4464-B29F-7A13734FA68C}" type="parTrans" cxnId="{83191210-6252-46DF-BD65-6D595AFB666D}">
      <dgm:prSet/>
      <dgm:spPr/>
      <dgm:t>
        <a:bodyPr/>
        <a:lstStyle/>
        <a:p>
          <a:endParaRPr lang="en-ZA" sz="1600" b="1"/>
        </a:p>
      </dgm:t>
    </dgm:pt>
    <dgm:pt modelId="{F7986DA1-8F72-4285-93CF-8B74C53319BF}" type="sibTrans" cxnId="{83191210-6252-46DF-BD65-6D595AFB666D}">
      <dgm:prSet/>
      <dgm:spPr/>
      <dgm:t>
        <a:bodyPr/>
        <a:lstStyle/>
        <a:p>
          <a:endParaRPr lang="en-ZA" sz="1600" b="1"/>
        </a:p>
      </dgm:t>
    </dgm:pt>
    <dgm:pt modelId="{33FE7A01-35FA-410E-9AD4-A2ADE506A064}">
      <dgm:prSet custT="1"/>
      <dgm:spPr/>
      <dgm:t>
        <a:bodyPr/>
        <a:lstStyle/>
        <a:p>
          <a:pPr>
            <a:buFont typeface="Courier New" panose="02070309020205020404" pitchFamily="49" charset="0"/>
            <a:buChar char="o"/>
          </a:pPr>
          <a:r>
            <a:rPr lang="en-ZA" sz="1600" b="1"/>
            <a:t>urban air mobility</a:t>
          </a:r>
        </a:p>
      </dgm:t>
    </dgm:pt>
    <dgm:pt modelId="{DC5D2E49-3CB2-4FAC-988C-0DA93507A4BD}" type="parTrans" cxnId="{7B17A359-198A-4DCA-AB45-5BB0004F0E6C}">
      <dgm:prSet/>
      <dgm:spPr/>
      <dgm:t>
        <a:bodyPr/>
        <a:lstStyle/>
        <a:p>
          <a:endParaRPr lang="en-ZA" sz="1600" b="1"/>
        </a:p>
      </dgm:t>
    </dgm:pt>
    <dgm:pt modelId="{A586A079-9DBF-49E8-B18C-2D2629F96C9C}" type="sibTrans" cxnId="{7B17A359-198A-4DCA-AB45-5BB0004F0E6C}">
      <dgm:prSet/>
      <dgm:spPr/>
      <dgm:t>
        <a:bodyPr/>
        <a:lstStyle/>
        <a:p>
          <a:endParaRPr lang="en-ZA" sz="1600" b="1"/>
        </a:p>
      </dgm:t>
    </dgm:pt>
    <dgm:pt modelId="{E723A754-6A51-4D14-9B33-B87B312075CF}" type="pres">
      <dgm:prSet presAssocID="{937C5B8B-F182-4010-BEAF-192BB6B4A4A5}" presName="Name0" presStyleCnt="0">
        <dgm:presLayoutVars>
          <dgm:dir/>
          <dgm:animLvl val="lvl"/>
          <dgm:resizeHandles val="exact"/>
        </dgm:presLayoutVars>
      </dgm:prSet>
      <dgm:spPr/>
    </dgm:pt>
    <dgm:pt modelId="{C2B81E3C-931C-4A8D-AAFA-3EDA57F68287}" type="pres">
      <dgm:prSet presAssocID="{F9C7089C-C935-41DF-99B8-508B9A6C5B8A}" presName="boxAndChildren" presStyleCnt="0"/>
      <dgm:spPr/>
    </dgm:pt>
    <dgm:pt modelId="{F3426A49-D2E4-4339-A343-47172C1B1BE9}" type="pres">
      <dgm:prSet presAssocID="{F9C7089C-C935-41DF-99B8-508B9A6C5B8A}" presName="parentTextBox" presStyleLbl="node1" presStyleIdx="0" presStyleCnt="6"/>
      <dgm:spPr/>
    </dgm:pt>
    <dgm:pt modelId="{2EDA1854-8C5C-4F31-9D14-593B1002517D}" type="pres">
      <dgm:prSet presAssocID="{F9C7089C-C935-41DF-99B8-508B9A6C5B8A}" presName="entireBox" presStyleLbl="node1" presStyleIdx="0" presStyleCnt="6"/>
      <dgm:spPr/>
    </dgm:pt>
    <dgm:pt modelId="{4BCC47A4-48AF-4EB7-9D02-560446A1E460}" type="pres">
      <dgm:prSet presAssocID="{F9C7089C-C935-41DF-99B8-508B9A6C5B8A}" presName="descendantBox" presStyleCnt="0"/>
      <dgm:spPr/>
    </dgm:pt>
    <dgm:pt modelId="{6984F3C9-7C41-4C34-9696-90EDA9F6177B}" type="pres">
      <dgm:prSet presAssocID="{8B079E49-F7B8-4430-9B9D-A501C51566D6}" presName="childTextBox" presStyleLbl="fgAccFollowNode1" presStyleIdx="0" presStyleCnt="11">
        <dgm:presLayoutVars>
          <dgm:bulletEnabled val="1"/>
        </dgm:presLayoutVars>
      </dgm:prSet>
      <dgm:spPr/>
    </dgm:pt>
    <dgm:pt modelId="{3F59BD5D-EC8F-4397-9422-9B9457BA835D}" type="pres">
      <dgm:prSet presAssocID="{33FE7A01-35FA-410E-9AD4-A2ADE506A064}" presName="childTextBox" presStyleLbl="fgAccFollowNode1" presStyleIdx="1" presStyleCnt="11">
        <dgm:presLayoutVars>
          <dgm:bulletEnabled val="1"/>
        </dgm:presLayoutVars>
      </dgm:prSet>
      <dgm:spPr/>
    </dgm:pt>
    <dgm:pt modelId="{34589D86-8594-4C8F-8509-B95AED913D40}" type="pres">
      <dgm:prSet presAssocID="{43903100-5B34-42BE-A3F1-E67327283CA3}" presName="sp" presStyleCnt="0"/>
      <dgm:spPr/>
    </dgm:pt>
    <dgm:pt modelId="{59BF7054-4772-4348-A1E4-E199D4066FA3}" type="pres">
      <dgm:prSet presAssocID="{16DEABB0-C936-471A-A075-402871505326}" presName="arrowAndChildren" presStyleCnt="0"/>
      <dgm:spPr/>
    </dgm:pt>
    <dgm:pt modelId="{408C7BAE-50BD-4EBD-B00D-B72C0C3CD5FB}" type="pres">
      <dgm:prSet presAssocID="{16DEABB0-C936-471A-A075-402871505326}" presName="parentTextArrow" presStyleLbl="node1" presStyleIdx="0" presStyleCnt="6"/>
      <dgm:spPr/>
    </dgm:pt>
    <dgm:pt modelId="{2228F197-8038-4C57-9399-70989A79CF48}" type="pres">
      <dgm:prSet presAssocID="{16DEABB0-C936-471A-A075-402871505326}" presName="arrow" presStyleLbl="node1" presStyleIdx="1" presStyleCnt="6"/>
      <dgm:spPr/>
    </dgm:pt>
    <dgm:pt modelId="{812B99D7-1900-4F1F-A8F6-8F6348627135}" type="pres">
      <dgm:prSet presAssocID="{16DEABB0-C936-471A-A075-402871505326}" presName="descendantArrow" presStyleCnt="0"/>
      <dgm:spPr/>
    </dgm:pt>
    <dgm:pt modelId="{5D9DB52E-1B90-4287-82AD-CFA012953C07}" type="pres">
      <dgm:prSet presAssocID="{B4BAA4FE-D27C-4F40-8A94-A112022E5D22}" presName="childTextArrow" presStyleLbl="fgAccFollowNode1" presStyleIdx="2" presStyleCnt="11">
        <dgm:presLayoutVars>
          <dgm:bulletEnabled val="1"/>
        </dgm:presLayoutVars>
      </dgm:prSet>
      <dgm:spPr/>
    </dgm:pt>
    <dgm:pt modelId="{49D12F02-4E04-436D-90AF-662B11F37B25}" type="pres">
      <dgm:prSet presAssocID="{7703276F-CD16-4610-9739-63DCF9555887}" presName="childTextArrow" presStyleLbl="fgAccFollowNode1" presStyleIdx="3" presStyleCnt="11">
        <dgm:presLayoutVars>
          <dgm:bulletEnabled val="1"/>
        </dgm:presLayoutVars>
      </dgm:prSet>
      <dgm:spPr/>
    </dgm:pt>
    <dgm:pt modelId="{F3DE85FF-EDA2-4523-99C8-BD8018CDC2EE}" type="pres">
      <dgm:prSet presAssocID="{2199E170-BB7D-4FED-AF3E-F71170ADD445}" presName="sp" presStyleCnt="0"/>
      <dgm:spPr/>
    </dgm:pt>
    <dgm:pt modelId="{8A9030F2-AEE6-4F5B-AF5A-2CA8FD9AD3D8}" type="pres">
      <dgm:prSet presAssocID="{13584410-5FA1-4119-A3BD-963029E0CE23}" presName="arrowAndChildren" presStyleCnt="0"/>
      <dgm:spPr/>
    </dgm:pt>
    <dgm:pt modelId="{54D0D5AA-31C9-41D1-BF61-D81A4943222E}" type="pres">
      <dgm:prSet presAssocID="{13584410-5FA1-4119-A3BD-963029E0CE23}" presName="parentTextArrow" presStyleLbl="node1" presStyleIdx="1" presStyleCnt="6"/>
      <dgm:spPr/>
    </dgm:pt>
    <dgm:pt modelId="{722CBC0F-A8F0-4993-BB98-977C1E3EBC7A}" type="pres">
      <dgm:prSet presAssocID="{13584410-5FA1-4119-A3BD-963029E0CE23}" presName="arrow" presStyleLbl="node1" presStyleIdx="2" presStyleCnt="6"/>
      <dgm:spPr/>
    </dgm:pt>
    <dgm:pt modelId="{086921C1-0444-46CD-AF18-6F841084D83D}" type="pres">
      <dgm:prSet presAssocID="{13584410-5FA1-4119-A3BD-963029E0CE23}" presName="descendantArrow" presStyleCnt="0"/>
      <dgm:spPr/>
    </dgm:pt>
    <dgm:pt modelId="{A3C5F16B-AD1C-48D9-A0BD-11FB7568EAF9}" type="pres">
      <dgm:prSet presAssocID="{8C1BE7A0-B054-4978-909D-2D7E1DDE1A63}" presName="childTextArrow" presStyleLbl="fgAccFollowNode1" presStyleIdx="4" presStyleCnt="11">
        <dgm:presLayoutVars>
          <dgm:bulletEnabled val="1"/>
        </dgm:presLayoutVars>
      </dgm:prSet>
      <dgm:spPr/>
    </dgm:pt>
    <dgm:pt modelId="{6FF4B3B8-788B-46A4-B7C3-3D6B53617B30}" type="pres">
      <dgm:prSet presAssocID="{94F31C34-04AF-4725-9982-6E05953B6CF4}" presName="childTextArrow" presStyleLbl="fgAccFollowNode1" presStyleIdx="5" presStyleCnt="11">
        <dgm:presLayoutVars>
          <dgm:bulletEnabled val="1"/>
        </dgm:presLayoutVars>
      </dgm:prSet>
      <dgm:spPr/>
    </dgm:pt>
    <dgm:pt modelId="{C5982F1F-DD66-4CDA-B9B1-F22A5BADE037}" type="pres">
      <dgm:prSet presAssocID="{6CF74183-4667-465B-89E9-FE571C918E01}" presName="sp" presStyleCnt="0"/>
      <dgm:spPr/>
    </dgm:pt>
    <dgm:pt modelId="{D10B4816-D5D8-45DC-9BB9-B3F8CFB8798A}" type="pres">
      <dgm:prSet presAssocID="{8BDAF3AA-7CAB-4748-90BE-2390A27F1FBB}" presName="arrowAndChildren" presStyleCnt="0"/>
      <dgm:spPr/>
    </dgm:pt>
    <dgm:pt modelId="{E3C65F42-C883-4132-B4A9-2E217E711DA6}" type="pres">
      <dgm:prSet presAssocID="{8BDAF3AA-7CAB-4748-90BE-2390A27F1FBB}" presName="parentTextArrow" presStyleLbl="node1" presStyleIdx="2" presStyleCnt="6"/>
      <dgm:spPr/>
    </dgm:pt>
    <dgm:pt modelId="{DA7B85F0-E3F6-4100-9550-5BEAEBE92BBA}" type="pres">
      <dgm:prSet presAssocID="{8BDAF3AA-7CAB-4748-90BE-2390A27F1FBB}" presName="arrow" presStyleLbl="node1" presStyleIdx="3" presStyleCnt="6"/>
      <dgm:spPr/>
    </dgm:pt>
    <dgm:pt modelId="{6B8AC903-9678-49F8-9ABC-471E225773A5}" type="pres">
      <dgm:prSet presAssocID="{8BDAF3AA-7CAB-4748-90BE-2390A27F1FBB}" presName="descendantArrow" presStyleCnt="0"/>
      <dgm:spPr/>
    </dgm:pt>
    <dgm:pt modelId="{0CCA4DF0-FE00-4DF8-AEBD-36D0FA7147A1}" type="pres">
      <dgm:prSet presAssocID="{AB2E7D71-FD64-4105-BC8A-F69A609A3877}" presName="childTextArrow" presStyleLbl="fgAccFollowNode1" presStyleIdx="6" presStyleCnt="11">
        <dgm:presLayoutVars>
          <dgm:bulletEnabled val="1"/>
        </dgm:presLayoutVars>
      </dgm:prSet>
      <dgm:spPr/>
    </dgm:pt>
    <dgm:pt modelId="{9396524C-75F2-4936-9AB9-AD6F7B48C5CA}" type="pres">
      <dgm:prSet presAssocID="{44F051EA-8634-4A4F-99B5-182B82FC81BF}" presName="childTextArrow" presStyleLbl="fgAccFollowNode1" presStyleIdx="7" presStyleCnt="11">
        <dgm:presLayoutVars>
          <dgm:bulletEnabled val="1"/>
        </dgm:presLayoutVars>
      </dgm:prSet>
      <dgm:spPr/>
    </dgm:pt>
    <dgm:pt modelId="{7E451DE2-B9D2-46E3-8EAE-5EEECE391752}" type="pres">
      <dgm:prSet presAssocID="{162144EC-25D6-42EC-9FB6-DEF6B229A8EA}" presName="sp" presStyleCnt="0"/>
      <dgm:spPr/>
    </dgm:pt>
    <dgm:pt modelId="{B5DB5A88-0225-48EE-AEB3-6780F017249B}" type="pres">
      <dgm:prSet presAssocID="{B9610544-0F9A-4985-B711-18A77542D71F}" presName="arrowAndChildren" presStyleCnt="0"/>
      <dgm:spPr/>
    </dgm:pt>
    <dgm:pt modelId="{DBF32AF3-4D3A-4315-9AE3-C3D37A69D78C}" type="pres">
      <dgm:prSet presAssocID="{B9610544-0F9A-4985-B711-18A77542D71F}" presName="parentTextArrow" presStyleLbl="node1" presStyleIdx="3" presStyleCnt="6"/>
      <dgm:spPr/>
    </dgm:pt>
    <dgm:pt modelId="{6CD8A502-3A09-4E4C-A7A7-00C5BDC2FF7A}" type="pres">
      <dgm:prSet presAssocID="{B9610544-0F9A-4985-B711-18A77542D71F}" presName="arrow" presStyleLbl="node1" presStyleIdx="4" presStyleCnt="6"/>
      <dgm:spPr/>
    </dgm:pt>
    <dgm:pt modelId="{47D32949-12CD-4127-93E8-AFBF7B03AF07}" type="pres">
      <dgm:prSet presAssocID="{B9610544-0F9A-4985-B711-18A77542D71F}" presName="descendantArrow" presStyleCnt="0"/>
      <dgm:spPr/>
    </dgm:pt>
    <dgm:pt modelId="{443763F0-A801-497D-806C-A8BF34CBFA77}" type="pres">
      <dgm:prSet presAssocID="{BCA8A972-9C6E-4EDB-AD2E-0BA30E9127BE}" presName="childTextArrow" presStyleLbl="fgAccFollowNode1" presStyleIdx="8" presStyleCnt="11">
        <dgm:presLayoutVars>
          <dgm:bulletEnabled val="1"/>
        </dgm:presLayoutVars>
      </dgm:prSet>
      <dgm:spPr/>
    </dgm:pt>
    <dgm:pt modelId="{D76F5FE0-F905-4B95-893E-5E20884DBF35}" type="pres">
      <dgm:prSet presAssocID="{04E86134-A432-42B9-B589-E45489D3B44E}" presName="sp" presStyleCnt="0"/>
      <dgm:spPr/>
    </dgm:pt>
    <dgm:pt modelId="{19508EFF-3A01-49FD-87A7-A358A78A15ED}" type="pres">
      <dgm:prSet presAssocID="{86301D2D-CF38-4954-B32A-9A3B0E4B19EF}" presName="arrowAndChildren" presStyleCnt="0"/>
      <dgm:spPr/>
    </dgm:pt>
    <dgm:pt modelId="{5FAAD2BF-3D60-4362-B605-28FC6DE8C70B}" type="pres">
      <dgm:prSet presAssocID="{86301D2D-CF38-4954-B32A-9A3B0E4B19EF}" presName="parentTextArrow" presStyleLbl="node1" presStyleIdx="4" presStyleCnt="6"/>
      <dgm:spPr/>
    </dgm:pt>
    <dgm:pt modelId="{CE280DAE-35A3-45D4-AF20-F4D452FCC7D0}" type="pres">
      <dgm:prSet presAssocID="{86301D2D-CF38-4954-B32A-9A3B0E4B19EF}" presName="arrow" presStyleLbl="node1" presStyleIdx="5" presStyleCnt="6"/>
      <dgm:spPr/>
    </dgm:pt>
    <dgm:pt modelId="{8550F93F-31DF-4F17-B943-42E5BE12CC85}" type="pres">
      <dgm:prSet presAssocID="{86301D2D-CF38-4954-B32A-9A3B0E4B19EF}" presName="descendantArrow" presStyleCnt="0"/>
      <dgm:spPr/>
    </dgm:pt>
    <dgm:pt modelId="{C51D743B-1C03-4B00-9494-6DC7FA4C891B}" type="pres">
      <dgm:prSet presAssocID="{4C58E992-D5C2-47B0-8DEC-7AC4806BA68F}" presName="childTextArrow" presStyleLbl="fgAccFollowNode1" presStyleIdx="9" presStyleCnt="11">
        <dgm:presLayoutVars>
          <dgm:bulletEnabled val="1"/>
        </dgm:presLayoutVars>
      </dgm:prSet>
      <dgm:spPr/>
    </dgm:pt>
    <dgm:pt modelId="{664F3D96-E575-431A-9252-D194C759E8E7}" type="pres">
      <dgm:prSet presAssocID="{FC99EDFB-C9B2-48D0-8D5D-3F00921241D6}" presName="childTextArrow" presStyleLbl="fgAccFollowNode1" presStyleIdx="10" presStyleCnt="11">
        <dgm:presLayoutVars>
          <dgm:bulletEnabled val="1"/>
        </dgm:presLayoutVars>
      </dgm:prSet>
      <dgm:spPr/>
    </dgm:pt>
  </dgm:ptLst>
  <dgm:cxnLst>
    <dgm:cxn modelId="{48740801-ADA2-446D-95BD-91DC5295FFE3}" srcId="{937C5B8B-F182-4010-BEAF-192BB6B4A4A5}" destId="{16DEABB0-C936-471A-A075-402871505326}" srcOrd="4" destOrd="0" parTransId="{772075E8-F53D-4816-9964-051723FBE29F}" sibTransId="{43903100-5B34-42BE-A3F1-E67327283CA3}"/>
    <dgm:cxn modelId="{2BEBDF0B-80D3-43B7-8C37-139A06467BEF}" type="presOf" srcId="{8BDAF3AA-7CAB-4748-90BE-2390A27F1FBB}" destId="{DA7B85F0-E3F6-4100-9550-5BEAEBE92BBA}" srcOrd="1" destOrd="0" presId="urn:microsoft.com/office/officeart/2005/8/layout/process4"/>
    <dgm:cxn modelId="{0970DE0D-02E5-42DE-9A39-88065858A263}" srcId="{937C5B8B-F182-4010-BEAF-192BB6B4A4A5}" destId="{8BDAF3AA-7CAB-4748-90BE-2390A27F1FBB}" srcOrd="2" destOrd="0" parTransId="{02A44F9B-D460-4ED9-B8ED-C2885D560CA4}" sibTransId="{6CF74183-4667-465B-89E9-FE571C918E01}"/>
    <dgm:cxn modelId="{83191210-6252-46DF-BD65-6D595AFB666D}" srcId="{F9C7089C-C935-41DF-99B8-508B9A6C5B8A}" destId="{8B079E49-F7B8-4430-9B9D-A501C51566D6}" srcOrd="0" destOrd="0" parTransId="{5DBAA7AB-8A94-4464-B29F-7A13734FA68C}" sibTransId="{F7986DA1-8F72-4285-93CF-8B74C53319BF}"/>
    <dgm:cxn modelId="{3B3C0C19-8606-4422-9046-8E4294EC8786}" type="presOf" srcId="{FC99EDFB-C9B2-48D0-8D5D-3F00921241D6}" destId="{664F3D96-E575-431A-9252-D194C759E8E7}" srcOrd="0" destOrd="0" presId="urn:microsoft.com/office/officeart/2005/8/layout/process4"/>
    <dgm:cxn modelId="{25B15C1E-EC33-4692-A641-C8B0F768D4F8}" type="presOf" srcId="{F9C7089C-C935-41DF-99B8-508B9A6C5B8A}" destId="{F3426A49-D2E4-4339-A343-47172C1B1BE9}" srcOrd="0" destOrd="0" presId="urn:microsoft.com/office/officeart/2005/8/layout/process4"/>
    <dgm:cxn modelId="{05009231-4664-4FF7-9D22-156DC1D21E14}" type="presOf" srcId="{33FE7A01-35FA-410E-9AD4-A2ADE506A064}" destId="{3F59BD5D-EC8F-4397-9422-9B9457BA835D}" srcOrd="0" destOrd="0" presId="urn:microsoft.com/office/officeart/2005/8/layout/process4"/>
    <dgm:cxn modelId="{A38BEE32-B297-473A-8F14-CD26E58F0D18}" type="presOf" srcId="{16DEABB0-C936-471A-A075-402871505326}" destId="{408C7BAE-50BD-4EBD-B00D-B72C0C3CD5FB}" srcOrd="0" destOrd="0" presId="urn:microsoft.com/office/officeart/2005/8/layout/process4"/>
    <dgm:cxn modelId="{25EE3F36-6770-44C7-9BFE-3A3A1B65D19F}" srcId="{13584410-5FA1-4119-A3BD-963029E0CE23}" destId="{94F31C34-04AF-4725-9982-6E05953B6CF4}" srcOrd="1" destOrd="0" parTransId="{5B3BC440-1CBA-4303-ADD7-6468C57D081F}" sibTransId="{648C90E7-5255-47D0-B914-5F9D60DA26DC}"/>
    <dgm:cxn modelId="{F9805336-A34E-4282-B537-AA6EBF942CC6}" type="presOf" srcId="{B4BAA4FE-D27C-4F40-8A94-A112022E5D22}" destId="{5D9DB52E-1B90-4287-82AD-CFA012953C07}" srcOrd="0" destOrd="0" presId="urn:microsoft.com/office/officeart/2005/8/layout/process4"/>
    <dgm:cxn modelId="{CDDCA238-816D-45FB-B0C5-22B7C2A5E893}" srcId="{937C5B8B-F182-4010-BEAF-192BB6B4A4A5}" destId="{F9C7089C-C935-41DF-99B8-508B9A6C5B8A}" srcOrd="5" destOrd="0" parTransId="{A05172CB-8159-4086-8C33-132017E28D39}" sibTransId="{3D19F015-13DD-4F46-BBA6-AC8BA2EF662C}"/>
    <dgm:cxn modelId="{6CD9913E-42E7-498D-8EB9-93DCAA8BFEB8}" srcId="{86301D2D-CF38-4954-B32A-9A3B0E4B19EF}" destId="{4C58E992-D5C2-47B0-8DEC-7AC4806BA68F}" srcOrd="0" destOrd="0" parTransId="{645820CC-6627-402D-A378-1DB8B0E9A3BE}" sibTransId="{948ADF59-D7E0-4318-B157-90BD132DFBB0}"/>
    <dgm:cxn modelId="{E6222A40-4C13-4759-82B6-3331C073D22A}" srcId="{8BDAF3AA-7CAB-4748-90BE-2390A27F1FBB}" destId="{44F051EA-8634-4A4F-99B5-182B82FC81BF}" srcOrd="1" destOrd="0" parTransId="{AF8A309E-1648-4E04-B9C0-DE05D004366A}" sibTransId="{DFD03B73-A1D1-4468-B2FF-1FADA0DEA145}"/>
    <dgm:cxn modelId="{5FD7B563-EFE9-44B6-BA54-0737617EB30D}" type="presOf" srcId="{44F051EA-8634-4A4F-99B5-182B82FC81BF}" destId="{9396524C-75F2-4936-9AB9-AD6F7B48C5CA}" srcOrd="0" destOrd="0" presId="urn:microsoft.com/office/officeart/2005/8/layout/process4"/>
    <dgm:cxn modelId="{7AF88145-88EA-4D2A-AC22-676BCA44D893}" srcId="{16DEABB0-C936-471A-A075-402871505326}" destId="{7703276F-CD16-4610-9739-63DCF9555887}" srcOrd="1" destOrd="0" parTransId="{8E4CA3BC-E89A-42D4-99DE-4C7A4AB2D283}" sibTransId="{B909EF4B-28A9-4691-8BA9-A68BFA82C0AA}"/>
    <dgm:cxn modelId="{DB968866-DB83-4F01-920F-D16353F99767}" srcId="{B9610544-0F9A-4985-B711-18A77542D71F}" destId="{BCA8A972-9C6E-4EDB-AD2E-0BA30E9127BE}" srcOrd="0" destOrd="0" parTransId="{AF3EA09F-EE93-4C07-9FED-E344170F9FED}" sibTransId="{B42173B7-C7D4-4B83-915F-FC338B2962F5}"/>
    <dgm:cxn modelId="{0F46E848-B38A-43B3-9BF3-8A6D68A1D324}" type="presOf" srcId="{8C1BE7A0-B054-4978-909D-2D7E1DDE1A63}" destId="{A3C5F16B-AD1C-48D9-A0BD-11FB7568EAF9}" srcOrd="0" destOrd="0" presId="urn:microsoft.com/office/officeart/2005/8/layout/process4"/>
    <dgm:cxn modelId="{30C2074F-24D3-4BD3-9096-9F5973C4FC4E}" type="presOf" srcId="{8BDAF3AA-7CAB-4748-90BE-2390A27F1FBB}" destId="{E3C65F42-C883-4132-B4A9-2E217E711DA6}" srcOrd="0" destOrd="0" presId="urn:microsoft.com/office/officeart/2005/8/layout/process4"/>
    <dgm:cxn modelId="{7B17A359-198A-4DCA-AB45-5BB0004F0E6C}" srcId="{F9C7089C-C935-41DF-99B8-508B9A6C5B8A}" destId="{33FE7A01-35FA-410E-9AD4-A2ADE506A064}" srcOrd="1" destOrd="0" parTransId="{DC5D2E49-3CB2-4FAC-988C-0DA93507A4BD}" sibTransId="{A586A079-9DBF-49E8-B18C-2D2629F96C9C}"/>
    <dgm:cxn modelId="{DEC1A485-51EE-4EFE-8912-11AB333A9FD9}" type="presOf" srcId="{BCA8A972-9C6E-4EDB-AD2E-0BA30E9127BE}" destId="{443763F0-A801-497D-806C-A8BF34CBFA77}" srcOrd="0" destOrd="0" presId="urn:microsoft.com/office/officeart/2005/8/layout/process4"/>
    <dgm:cxn modelId="{FB8BAF8E-B708-400E-B302-E7DF5F621C10}" srcId="{8BDAF3AA-7CAB-4748-90BE-2390A27F1FBB}" destId="{AB2E7D71-FD64-4105-BC8A-F69A609A3877}" srcOrd="0" destOrd="0" parTransId="{7F90AAA9-4145-4091-8ADF-21AC12111148}" sibTransId="{E0E3BD4F-663C-4F37-A202-A1BE459E4472}"/>
    <dgm:cxn modelId="{1E80C48F-4029-4E9C-8863-7D5025E70908}" srcId="{13584410-5FA1-4119-A3BD-963029E0CE23}" destId="{8C1BE7A0-B054-4978-909D-2D7E1DDE1A63}" srcOrd="0" destOrd="0" parTransId="{D48B347E-634B-4365-A5F8-B523230FD088}" sibTransId="{51E193AF-B51A-4C44-B65B-47551BDF6234}"/>
    <dgm:cxn modelId="{83887F9D-8818-4AB7-ADD5-B38925BB9AF7}" type="presOf" srcId="{B9610544-0F9A-4985-B711-18A77542D71F}" destId="{6CD8A502-3A09-4E4C-A7A7-00C5BDC2FF7A}" srcOrd="1" destOrd="0" presId="urn:microsoft.com/office/officeart/2005/8/layout/process4"/>
    <dgm:cxn modelId="{062C38B5-8EE0-4534-96BD-0AE1FB631B0B}" srcId="{16DEABB0-C936-471A-A075-402871505326}" destId="{B4BAA4FE-D27C-4F40-8A94-A112022E5D22}" srcOrd="0" destOrd="0" parTransId="{6DA38D21-2FCB-403C-8C50-9551FEC04C33}" sibTransId="{CACBF3EA-8241-4DF3-BF66-9A56BC5FA984}"/>
    <dgm:cxn modelId="{2E8187BB-AB45-4A61-BA71-178E69BD7B13}" type="presOf" srcId="{13584410-5FA1-4119-A3BD-963029E0CE23}" destId="{54D0D5AA-31C9-41D1-BF61-D81A4943222E}" srcOrd="0" destOrd="0" presId="urn:microsoft.com/office/officeart/2005/8/layout/process4"/>
    <dgm:cxn modelId="{7932D6BC-79AC-4019-80C9-08E279A1DCB6}" type="presOf" srcId="{86301D2D-CF38-4954-B32A-9A3B0E4B19EF}" destId="{CE280DAE-35A3-45D4-AF20-F4D452FCC7D0}" srcOrd="1" destOrd="0" presId="urn:microsoft.com/office/officeart/2005/8/layout/process4"/>
    <dgm:cxn modelId="{A362C7BF-45AB-4063-805B-503B1F688C03}" type="presOf" srcId="{16DEABB0-C936-471A-A075-402871505326}" destId="{2228F197-8038-4C57-9399-70989A79CF48}" srcOrd="1" destOrd="0" presId="urn:microsoft.com/office/officeart/2005/8/layout/process4"/>
    <dgm:cxn modelId="{C71B2DC6-F69E-4A64-9356-96F4F00C6EB4}" type="presOf" srcId="{8B079E49-F7B8-4430-9B9D-A501C51566D6}" destId="{6984F3C9-7C41-4C34-9696-90EDA9F6177B}" srcOrd="0" destOrd="0" presId="urn:microsoft.com/office/officeart/2005/8/layout/process4"/>
    <dgm:cxn modelId="{FDAF95C8-1D16-45AD-A4C5-5B79C62ABC09}" srcId="{937C5B8B-F182-4010-BEAF-192BB6B4A4A5}" destId="{86301D2D-CF38-4954-B32A-9A3B0E4B19EF}" srcOrd="0" destOrd="0" parTransId="{001F4439-FD77-4592-BA2B-1F4EBB61D185}" sibTransId="{04E86134-A432-42B9-B589-E45489D3B44E}"/>
    <dgm:cxn modelId="{288352CB-E6BD-4299-AA47-E038DAA61BC2}" srcId="{86301D2D-CF38-4954-B32A-9A3B0E4B19EF}" destId="{FC99EDFB-C9B2-48D0-8D5D-3F00921241D6}" srcOrd="1" destOrd="0" parTransId="{2AE49EAD-9C61-4968-B51E-53BE8FC7A1F0}" sibTransId="{6877E7ED-3382-48CE-BEF8-8A01DCDA1FC8}"/>
    <dgm:cxn modelId="{D608EACB-61D4-45E3-B35F-534FC7ED9F38}" type="presOf" srcId="{AB2E7D71-FD64-4105-BC8A-F69A609A3877}" destId="{0CCA4DF0-FE00-4DF8-AEBD-36D0FA7147A1}" srcOrd="0" destOrd="0" presId="urn:microsoft.com/office/officeart/2005/8/layout/process4"/>
    <dgm:cxn modelId="{460205CF-8FB0-40DD-BC01-48BF0C50D911}" srcId="{937C5B8B-F182-4010-BEAF-192BB6B4A4A5}" destId="{B9610544-0F9A-4985-B711-18A77542D71F}" srcOrd="1" destOrd="0" parTransId="{D373D931-3AFA-4DFF-8380-CC934695D64D}" sibTransId="{162144EC-25D6-42EC-9FB6-DEF6B229A8EA}"/>
    <dgm:cxn modelId="{F0C86BD0-67F6-49A2-9A2F-C2141B7F9409}" type="presOf" srcId="{937C5B8B-F182-4010-BEAF-192BB6B4A4A5}" destId="{E723A754-6A51-4D14-9B33-B87B312075CF}" srcOrd="0" destOrd="0" presId="urn:microsoft.com/office/officeart/2005/8/layout/process4"/>
    <dgm:cxn modelId="{D000B6DC-02D8-4AE7-9857-EC350CC5D5C7}" srcId="{937C5B8B-F182-4010-BEAF-192BB6B4A4A5}" destId="{13584410-5FA1-4119-A3BD-963029E0CE23}" srcOrd="3" destOrd="0" parTransId="{EBAE34AB-BB9C-4C98-80CB-8D0E9A2EC0DC}" sibTransId="{2199E170-BB7D-4FED-AF3E-F71170ADD445}"/>
    <dgm:cxn modelId="{6C6E71DF-00E9-4A4E-81C0-D72ECA11D2CF}" type="presOf" srcId="{86301D2D-CF38-4954-B32A-9A3B0E4B19EF}" destId="{5FAAD2BF-3D60-4362-B605-28FC6DE8C70B}" srcOrd="0" destOrd="0" presId="urn:microsoft.com/office/officeart/2005/8/layout/process4"/>
    <dgm:cxn modelId="{7A6394E0-3B0A-4880-A036-9FC25D5903B3}" type="presOf" srcId="{13584410-5FA1-4119-A3BD-963029E0CE23}" destId="{722CBC0F-A8F0-4993-BB98-977C1E3EBC7A}" srcOrd="1" destOrd="0" presId="urn:microsoft.com/office/officeart/2005/8/layout/process4"/>
    <dgm:cxn modelId="{4259E4E3-97A8-4D6B-87D4-6B5DB39FB5EF}" type="presOf" srcId="{4C58E992-D5C2-47B0-8DEC-7AC4806BA68F}" destId="{C51D743B-1C03-4B00-9494-6DC7FA4C891B}" srcOrd="0" destOrd="0" presId="urn:microsoft.com/office/officeart/2005/8/layout/process4"/>
    <dgm:cxn modelId="{B52548E9-5523-40FD-89E8-F79DF3FFFC4A}" type="presOf" srcId="{B9610544-0F9A-4985-B711-18A77542D71F}" destId="{DBF32AF3-4D3A-4315-9AE3-C3D37A69D78C}" srcOrd="0" destOrd="0" presId="urn:microsoft.com/office/officeart/2005/8/layout/process4"/>
    <dgm:cxn modelId="{E1AD33F1-236D-4C3A-80AC-2423C2A062C1}" type="presOf" srcId="{94F31C34-04AF-4725-9982-6E05953B6CF4}" destId="{6FF4B3B8-788B-46A4-B7C3-3D6B53617B30}" srcOrd="0" destOrd="0" presId="urn:microsoft.com/office/officeart/2005/8/layout/process4"/>
    <dgm:cxn modelId="{0E70F7F5-6638-45D3-BD03-4BEB86634D8C}" type="presOf" srcId="{F9C7089C-C935-41DF-99B8-508B9A6C5B8A}" destId="{2EDA1854-8C5C-4F31-9D14-593B1002517D}" srcOrd="1" destOrd="0" presId="urn:microsoft.com/office/officeart/2005/8/layout/process4"/>
    <dgm:cxn modelId="{183FE9FC-19E1-4E9B-9DE9-4DD24C18350F}" type="presOf" srcId="{7703276F-CD16-4610-9739-63DCF9555887}" destId="{49D12F02-4E04-436D-90AF-662B11F37B25}" srcOrd="0" destOrd="0" presId="urn:microsoft.com/office/officeart/2005/8/layout/process4"/>
    <dgm:cxn modelId="{509FE377-7879-45C9-BBE5-EE0919971BD1}" type="presParOf" srcId="{E723A754-6A51-4D14-9B33-B87B312075CF}" destId="{C2B81E3C-931C-4A8D-AAFA-3EDA57F68287}" srcOrd="0" destOrd="0" presId="urn:microsoft.com/office/officeart/2005/8/layout/process4"/>
    <dgm:cxn modelId="{6338D728-58FA-4747-B4A7-1DC5873C2D95}" type="presParOf" srcId="{C2B81E3C-931C-4A8D-AAFA-3EDA57F68287}" destId="{F3426A49-D2E4-4339-A343-47172C1B1BE9}" srcOrd="0" destOrd="0" presId="urn:microsoft.com/office/officeart/2005/8/layout/process4"/>
    <dgm:cxn modelId="{5A6DCD97-86CC-4481-8E1D-29C893E6F22C}" type="presParOf" srcId="{C2B81E3C-931C-4A8D-AAFA-3EDA57F68287}" destId="{2EDA1854-8C5C-4F31-9D14-593B1002517D}" srcOrd="1" destOrd="0" presId="urn:microsoft.com/office/officeart/2005/8/layout/process4"/>
    <dgm:cxn modelId="{CE2E86F3-9938-41C3-93DA-94BB4FD8323A}" type="presParOf" srcId="{C2B81E3C-931C-4A8D-AAFA-3EDA57F68287}" destId="{4BCC47A4-48AF-4EB7-9D02-560446A1E460}" srcOrd="2" destOrd="0" presId="urn:microsoft.com/office/officeart/2005/8/layout/process4"/>
    <dgm:cxn modelId="{C91DF01D-FE8C-4365-AC6C-E01C377B1999}" type="presParOf" srcId="{4BCC47A4-48AF-4EB7-9D02-560446A1E460}" destId="{6984F3C9-7C41-4C34-9696-90EDA9F6177B}" srcOrd="0" destOrd="0" presId="urn:microsoft.com/office/officeart/2005/8/layout/process4"/>
    <dgm:cxn modelId="{B6BEE500-7352-4EA4-974B-EB4AF502DE50}" type="presParOf" srcId="{4BCC47A4-48AF-4EB7-9D02-560446A1E460}" destId="{3F59BD5D-EC8F-4397-9422-9B9457BA835D}" srcOrd="1" destOrd="0" presId="urn:microsoft.com/office/officeart/2005/8/layout/process4"/>
    <dgm:cxn modelId="{049CD27A-40F8-4207-A333-B56F123CB595}" type="presParOf" srcId="{E723A754-6A51-4D14-9B33-B87B312075CF}" destId="{34589D86-8594-4C8F-8509-B95AED913D40}" srcOrd="1" destOrd="0" presId="urn:microsoft.com/office/officeart/2005/8/layout/process4"/>
    <dgm:cxn modelId="{8744FF41-684D-46DF-A166-1B4A3BA133B3}" type="presParOf" srcId="{E723A754-6A51-4D14-9B33-B87B312075CF}" destId="{59BF7054-4772-4348-A1E4-E199D4066FA3}" srcOrd="2" destOrd="0" presId="urn:microsoft.com/office/officeart/2005/8/layout/process4"/>
    <dgm:cxn modelId="{A88BD49B-E813-43AE-B477-852031BCD156}" type="presParOf" srcId="{59BF7054-4772-4348-A1E4-E199D4066FA3}" destId="{408C7BAE-50BD-4EBD-B00D-B72C0C3CD5FB}" srcOrd="0" destOrd="0" presId="urn:microsoft.com/office/officeart/2005/8/layout/process4"/>
    <dgm:cxn modelId="{E631AABB-F384-4E35-B4A2-A5C120B090D5}" type="presParOf" srcId="{59BF7054-4772-4348-A1E4-E199D4066FA3}" destId="{2228F197-8038-4C57-9399-70989A79CF48}" srcOrd="1" destOrd="0" presId="urn:microsoft.com/office/officeart/2005/8/layout/process4"/>
    <dgm:cxn modelId="{2629B974-7FD8-4573-811F-18832D877063}" type="presParOf" srcId="{59BF7054-4772-4348-A1E4-E199D4066FA3}" destId="{812B99D7-1900-4F1F-A8F6-8F6348627135}" srcOrd="2" destOrd="0" presId="urn:microsoft.com/office/officeart/2005/8/layout/process4"/>
    <dgm:cxn modelId="{E712720E-6A6D-4A1E-99B5-975F3ECE1085}" type="presParOf" srcId="{812B99D7-1900-4F1F-A8F6-8F6348627135}" destId="{5D9DB52E-1B90-4287-82AD-CFA012953C07}" srcOrd="0" destOrd="0" presId="urn:microsoft.com/office/officeart/2005/8/layout/process4"/>
    <dgm:cxn modelId="{1BC915D8-A7E9-42B1-8C75-526F6898D9CC}" type="presParOf" srcId="{812B99D7-1900-4F1F-A8F6-8F6348627135}" destId="{49D12F02-4E04-436D-90AF-662B11F37B25}" srcOrd="1" destOrd="0" presId="urn:microsoft.com/office/officeart/2005/8/layout/process4"/>
    <dgm:cxn modelId="{919207CA-A9C5-4E85-9EC6-3D685F21E1CB}" type="presParOf" srcId="{E723A754-6A51-4D14-9B33-B87B312075CF}" destId="{F3DE85FF-EDA2-4523-99C8-BD8018CDC2EE}" srcOrd="3" destOrd="0" presId="urn:microsoft.com/office/officeart/2005/8/layout/process4"/>
    <dgm:cxn modelId="{A0945FE9-D379-4B6F-955E-841C74B36DCD}" type="presParOf" srcId="{E723A754-6A51-4D14-9B33-B87B312075CF}" destId="{8A9030F2-AEE6-4F5B-AF5A-2CA8FD9AD3D8}" srcOrd="4" destOrd="0" presId="urn:microsoft.com/office/officeart/2005/8/layout/process4"/>
    <dgm:cxn modelId="{8BA091A5-9DBA-4F07-BC4B-05D00DFD5AF8}" type="presParOf" srcId="{8A9030F2-AEE6-4F5B-AF5A-2CA8FD9AD3D8}" destId="{54D0D5AA-31C9-41D1-BF61-D81A4943222E}" srcOrd="0" destOrd="0" presId="urn:microsoft.com/office/officeart/2005/8/layout/process4"/>
    <dgm:cxn modelId="{7A91BFE0-BBBD-493F-8EC5-78A25033BAE0}" type="presParOf" srcId="{8A9030F2-AEE6-4F5B-AF5A-2CA8FD9AD3D8}" destId="{722CBC0F-A8F0-4993-BB98-977C1E3EBC7A}" srcOrd="1" destOrd="0" presId="urn:microsoft.com/office/officeart/2005/8/layout/process4"/>
    <dgm:cxn modelId="{70B60BF5-C4BD-49FA-8D79-034F960484B0}" type="presParOf" srcId="{8A9030F2-AEE6-4F5B-AF5A-2CA8FD9AD3D8}" destId="{086921C1-0444-46CD-AF18-6F841084D83D}" srcOrd="2" destOrd="0" presId="urn:microsoft.com/office/officeart/2005/8/layout/process4"/>
    <dgm:cxn modelId="{1DF8A105-D2B4-4288-BA9E-B92BA1DD182C}" type="presParOf" srcId="{086921C1-0444-46CD-AF18-6F841084D83D}" destId="{A3C5F16B-AD1C-48D9-A0BD-11FB7568EAF9}" srcOrd="0" destOrd="0" presId="urn:microsoft.com/office/officeart/2005/8/layout/process4"/>
    <dgm:cxn modelId="{71118543-6124-48A5-8329-A0EE6F9590B3}" type="presParOf" srcId="{086921C1-0444-46CD-AF18-6F841084D83D}" destId="{6FF4B3B8-788B-46A4-B7C3-3D6B53617B30}" srcOrd="1" destOrd="0" presId="urn:microsoft.com/office/officeart/2005/8/layout/process4"/>
    <dgm:cxn modelId="{2678968A-9373-46A8-B334-61E3D4308A8D}" type="presParOf" srcId="{E723A754-6A51-4D14-9B33-B87B312075CF}" destId="{C5982F1F-DD66-4CDA-B9B1-F22A5BADE037}" srcOrd="5" destOrd="0" presId="urn:microsoft.com/office/officeart/2005/8/layout/process4"/>
    <dgm:cxn modelId="{ACC9445A-5806-41B6-A351-7764311EB76E}" type="presParOf" srcId="{E723A754-6A51-4D14-9B33-B87B312075CF}" destId="{D10B4816-D5D8-45DC-9BB9-B3F8CFB8798A}" srcOrd="6" destOrd="0" presId="urn:microsoft.com/office/officeart/2005/8/layout/process4"/>
    <dgm:cxn modelId="{77B8A328-0688-4AC5-BC2C-D9F62E2F0D87}" type="presParOf" srcId="{D10B4816-D5D8-45DC-9BB9-B3F8CFB8798A}" destId="{E3C65F42-C883-4132-B4A9-2E217E711DA6}" srcOrd="0" destOrd="0" presId="urn:microsoft.com/office/officeart/2005/8/layout/process4"/>
    <dgm:cxn modelId="{0B61B843-B5FA-434C-8FCF-0E0B30DFCBDB}" type="presParOf" srcId="{D10B4816-D5D8-45DC-9BB9-B3F8CFB8798A}" destId="{DA7B85F0-E3F6-4100-9550-5BEAEBE92BBA}" srcOrd="1" destOrd="0" presId="urn:microsoft.com/office/officeart/2005/8/layout/process4"/>
    <dgm:cxn modelId="{A67E321E-6DDF-45D6-8D35-D7B23C5C3EEB}" type="presParOf" srcId="{D10B4816-D5D8-45DC-9BB9-B3F8CFB8798A}" destId="{6B8AC903-9678-49F8-9ABC-471E225773A5}" srcOrd="2" destOrd="0" presId="urn:microsoft.com/office/officeart/2005/8/layout/process4"/>
    <dgm:cxn modelId="{3F078C54-0EFB-4B90-A8A2-770027FBE22C}" type="presParOf" srcId="{6B8AC903-9678-49F8-9ABC-471E225773A5}" destId="{0CCA4DF0-FE00-4DF8-AEBD-36D0FA7147A1}" srcOrd="0" destOrd="0" presId="urn:microsoft.com/office/officeart/2005/8/layout/process4"/>
    <dgm:cxn modelId="{8148ABDB-209C-4B32-A035-A65EEE05C95F}" type="presParOf" srcId="{6B8AC903-9678-49F8-9ABC-471E225773A5}" destId="{9396524C-75F2-4936-9AB9-AD6F7B48C5CA}" srcOrd="1" destOrd="0" presId="urn:microsoft.com/office/officeart/2005/8/layout/process4"/>
    <dgm:cxn modelId="{455BD878-5383-4CD8-B216-38C604A3EDBA}" type="presParOf" srcId="{E723A754-6A51-4D14-9B33-B87B312075CF}" destId="{7E451DE2-B9D2-46E3-8EAE-5EEECE391752}" srcOrd="7" destOrd="0" presId="urn:microsoft.com/office/officeart/2005/8/layout/process4"/>
    <dgm:cxn modelId="{1DF67DD5-A8BE-43AD-B2E5-2BA8EF203C24}" type="presParOf" srcId="{E723A754-6A51-4D14-9B33-B87B312075CF}" destId="{B5DB5A88-0225-48EE-AEB3-6780F017249B}" srcOrd="8" destOrd="0" presId="urn:microsoft.com/office/officeart/2005/8/layout/process4"/>
    <dgm:cxn modelId="{69139C6D-999D-479C-A588-FBE96FAECF3D}" type="presParOf" srcId="{B5DB5A88-0225-48EE-AEB3-6780F017249B}" destId="{DBF32AF3-4D3A-4315-9AE3-C3D37A69D78C}" srcOrd="0" destOrd="0" presId="urn:microsoft.com/office/officeart/2005/8/layout/process4"/>
    <dgm:cxn modelId="{04743376-0E4D-4B0E-9AEF-84438C49726F}" type="presParOf" srcId="{B5DB5A88-0225-48EE-AEB3-6780F017249B}" destId="{6CD8A502-3A09-4E4C-A7A7-00C5BDC2FF7A}" srcOrd="1" destOrd="0" presId="urn:microsoft.com/office/officeart/2005/8/layout/process4"/>
    <dgm:cxn modelId="{754A7FEA-77E0-4AA9-A1D0-2548A958AFC5}" type="presParOf" srcId="{B5DB5A88-0225-48EE-AEB3-6780F017249B}" destId="{47D32949-12CD-4127-93E8-AFBF7B03AF07}" srcOrd="2" destOrd="0" presId="urn:microsoft.com/office/officeart/2005/8/layout/process4"/>
    <dgm:cxn modelId="{AD4F6E57-EE08-4AFB-BF8E-169BB7600CFA}" type="presParOf" srcId="{47D32949-12CD-4127-93E8-AFBF7B03AF07}" destId="{443763F0-A801-497D-806C-A8BF34CBFA77}" srcOrd="0" destOrd="0" presId="urn:microsoft.com/office/officeart/2005/8/layout/process4"/>
    <dgm:cxn modelId="{043E897A-3FCF-46BE-8C0A-3A47E4208B80}" type="presParOf" srcId="{E723A754-6A51-4D14-9B33-B87B312075CF}" destId="{D76F5FE0-F905-4B95-893E-5E20884DBF35}" srcOrd="9" destOrd="0" presId="urn:microsoft.com/office/officeart/2005/8/layout/process4"/>
    <dgm:cxn modelId="{AFE957C4-879B-43CF-8254-059B634DF6A8}" type="presParOf" srcId="{E723A754-6A51-4D14-9B33-B87B312075CF}" destId="{19508EFF-3A01-49FD-87A7-A358A78A15ED}" srcOrd="10" destOrd="0" presId="urn:microsoft.com/office/officeart/2005/8/layout/process4"/>
    <dgm:cxn modelId="{A5273AAD-2AC8-47BD-9EF9-12D0700DC6B7}" type="presParOf" srcId="{19508EFF-3A01-49FD-87A7-A358A78A15ED}" destId="{5FAAD2BF-3D60-4362-B605-28FC6DE8C70B}" srcOrd="0" destOrd="0" presId="urn:microsoft.com/office/officeart/2005/8/layout/process4"/>
    <dgm:cxn modelId="{90B4F4E0-77AB-499B-8720-A5E82F9D3FB8}" type="presParOf" srcId="{19508EFF-3A01-49FD-87A7-A358A78A15ED}" destId="{CE280DAE-35A3-45D4-AF20-F4D452FCC7D0}" srcOrd="1" destOrd="0" presId="urn:microsoft.com/office/officeart/2005/8/layout/process4"/>
    <dgm:cxn modelId="{88F78457-D636-4796-A640-44C1C325690A}" type="presParOf" srcId="{19508EFF-3A01-49FD-87A7-A358A78A15ED}" destId="{8550F93F-31DF-4F17-B943-42E5BE12CC85}" srcOrd="2" destOrd="0" presId="urn:microsoft.com/office/officeart/2005/8/layout/process4"/>
    <dgm:cxn modelId="{51B46C4F-B9FE-486C-9EF8-5761078E8D15}" type="presParOf" srcId="{8550F93F-31DF-4F17-B943-42E5BE12CC85}" destId="{C51D743B-1C03-4B00-9494-6DC7FA4C891B}" srcOrd="0" destOrd="0" presId="urn:microsoft.com/office/officeart/2005/8/layout/process4"/>
    <dgm:cxn modelId="{96DB38B2-7310-496C-9D4F-0ACD7B1BE687}" type="presParOf" srcId="{8550F93F-31DF-4F17-B943-42E5BE12CC85}" destId="{664F3D96-E575-431A-9252-D194C759E8E7}"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A1854-8C5C-4F31-9D14-593B1002517D}">
      <dsp:nvSpPr>
        <dsp:cNvPr id="0" name=""/>
        <dsp:cNvSpPr/>
      </dsp:nvSpPr>
      <dsp:spPr>
        <a:xfrm>
          <a:off x="0" y="4787718"/>
          <a:ext cx="8128000" cy="62838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ZA" sz="1600" b="1" kern="1200"/>
            <a:t>Urban Mobility</a:t>
          </a:r>
          <a:endParaRPr lang="en-ZA" sz="1600" b="1" kern="1200" dirty="0"/>
        </a:p>
      </dsp:txBody>
      <dsp:txXfrm>
        <a:off x="0" y="4787718"/>
        <a:ext cx="8128000" cy="339328"/>
      </dsp:txXfrm>
    </dsp:sp>
    <dsp:sp modelId="{6984F3C9-7C41-4C34-9696-90EDA9F6177B}">
      <dsp:nvSpPr>
        <dsp:cNvPr id="0" name=""/>
        <dsp:cNvSpPr/>
      </dsp:nvSpPr>
      <dsp:spPr>
        <a:xfrm>
          <a:off x="0" y="5114478"/>
          <a:ext cx="4064000" cy="289057"/>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n-ZA" sz="1600" b="1" kern="1200"/>
            <a:t>air-taxi scholar transport</a:t>
          </a:r>
        </a:p>
      </dsp:txBody>
      <dsp:txXfrm>
        <a:off x="0" y="5114478"/>
        <a:ext cx="4064000" cy="289057"/>
      </dsp:txXfrm>
    </dsp:sp>
    <dsp:sp modelId="{3F59BD5D-EC8F-4397-9422-9B9457BA835D}">
      <dsp:nvSpPr>
        <dsp:cNvPr id="0" name=""/>
        <dsp:cNvSpPr/>
      </dsp:nvSpPr>
      <dsp:spPr>
        <a:xfrm>
          <a:off x="4064000" y="5114478"/>
          <a:ext cx="4064000" cy="289057"/>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n-ZA" sz="1600" b="1" kern="1200"/>
            <a:t>urban air mobility</a:t>
          </a:r>
        </a:p>
      </dsp:txBody>
      <dsp:txXfrm>
        <a:off x="4064000" y="5114478"/>
        <a:ext cx="4064000" cy="289057"/>
      </dsp:txXfrm>
    </dsp:sp>
    <dsp:sp modelId="{2228F197-8038-4C57-9399-70989A79CF48}">
      <dsp:nvSpPr>
        <dsp:cNvPr id="0" name=""/>
        <dsp:cNvSpPr/>
      </dsp:nvSpPr>
      <dsp:spPr>
        <a:xfrm rot="10800000">
          <a:off x="0" y="3830687"/>
          <a:ext cx="8128000" cy="966456"/>
        </a:xfrm>
        <a:prstGeom prst="upArrowCallou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ZA" sz="1600" b="1" kern="1200"/>
            <a:t>Emergency Response</a:t>
          </a:r>
        </a:p>
      </dsp:txBody>
      <dsp:txXfrm rot="-10800000">
        <a:off x="0" y="3830687"/>
        <a:ext cx="8128000" cy="339226"/>
      </dsp:txXfrm>
    </dsp:sp>
    <dsp:sp modelId="{5D9DB52E-1B90-4287-82AD-CFA012953C07}">
      <dsp:nvSpPr>
        <dsp:cNvPr id="0" name=""/>
        <dsp:cNvSpPr/>
      </dsp:nvSpPr>
      <dsp:spPr>
        <a:xfrm>
          <a:off x="0" y="4169913"/>
          <a:ext cx="4064000" cy="288970"/>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n-ZA" sz="1600" b="1" kern="1200"/>
            <a:t>disaster mapping</a:t>
          </a:r>
        </a:p>
      </dsp:txBody>
      <dsp:txXfrm>
        <a:off x="0" y="4169913"/>
        <a:ext cx="4064000" cy="288970"/>
      </dsp:txXfrm>
    </dsp:sp>
    <dsp:sp modelId="{49D12F02-4E04-436D-90AF-662B11F37B25}">
      <dsp:nvSpPr>
        <dsp:cNvPr id="0" name=""/>
        <dsp:cNvSpPr/>
      </dsp:nvSpPr>
      <dsp:spPr>
        <a:xfrm>
          <a:off x="4064000" y="4169913"/>
          <a:ext cx="4064000" cy="288970"/>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n-ZA" sz="1600" b="1" kern="1200" dirty="0"/>
            <a:t>search </a:t>
          </a:r>
          <a:r>
            <a:rPr lang="en-ZA" sz="1600" b="1" kern="1200"/>
            <a:t>and rescue</a:t>
          </a:r>
          <a:endParaRPr lang="en-ZA" sz="1600" b="1" kern="1200" dirty="0"/>
        </a:p>
      </dsp:txBody>
      <dsp:txXfrm>
        <a:off x="4064000" y="4169913"/>
        <a:ext cx="4064000" cy="288970"/>
      </dsp:txXfrm>
    </dsp:sp>
    <dsp:sp modelId="{722CBC0F-A8F0-4993-BB98-977C1E3EBC7A}">
      <dsp:nvSpPr>
        <dsp:cNvPr id="0" name=""/>
        <dsp:cNvSpPr/>
      </dsp:nvSpPr>
      <dsp:spPr>
        <a:xfrm rot="10800000">
          <a:off x="0" y="2873656"/>
          <a:ext cx="8128000" cy="966456"/>
        </a:xfrm>
        <a:prstGeom prst="upArrowCallou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ZA" sz="1600" b="1" kern="1200"/>
            <a:t>Environment</a:t>
          </a:r>
        </a:p>
      </dsp:txBody>
      <dsp:txXfrm rot="-10800000">
        <a:off x="0" y="2873656"/>
        <a:ext cx="8128000" cy="339226"/>
      </dsp:txXfrm>
    </dsp:sp>
    <dsp:sp modelId="{A3C5F16B-AD1C-48D9-A0BD-11FB7568EAF9}">
      <dsp:nvSpPr>
        <dsp:cNvPr id="0" name=""/>
        <dsp:cNvSpPr/>
      </dsp:nvSpPr>
      <dsp:spPr>
        <a:xfrm>
          <a:off x="0" y="3212882"/>
          <a:ext cx="4064000" cy="288970"/>
        </a:xfrm>
        <a:prstGeom prst="rect">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n-ZA" sz="1600" b="1" kern="1200" dirty="0"/>
            <a:t>wildlife monitoring</a:t>
          </a:r>
        </a:p>
      </dsp:txBody>
      <dsp:txXfrm>
        <a:off x="0" y="3212882"/>
        <a:ext cx="4064000" cy="288970"/>
      </dsp:txXfrm>
    </dsp:sp>
    <dsp:sp modelId="{6FF4B3B8-788B-46A4-B7C3-3D6B53617B30}">
      <dsp:nvSpPr>
        <dsp:cNvPr id="0" name=""/>
        <dsp:cNvSpPr/>
      </dsp:nvSpPr>
      <dsp:spPr>
        <a:xfrm>
          <a:off x="4064000" y="3212882"/>
          <a:ext cx="4064000" cy="288970"/>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n-ZA" sz="1600" b="1" kern="1200"/>
            <a:t>anti-poaching</a:t>
          </a:r>
        </a:p>
      </dsp:txBody>
      <dsp:txXfrm>
        <a:off x="4064000" y="3212882"/>
        <a:ext cx="4064000" cy="288970"/>
      </dsp:txXfrm>
    </dsp:sp>
    <dsp:sp modelId="{DA7B85F0-E3F6-4100-9550-5BEAEBE92BBA}">
      <dsp:nvSpPr>
        <dsp:cNvPr id="0" name=""/>
        <dsp:cNvSpPr/>
      </dsp:nvSpPr>
      <dsp:spPr>
        <a:xfrm rot="10800000">
          <a:off x="0" y="1916625"/>
          <a:ext cx="8128000" cy="966456"/>
        </a:xfrm>
        <a:prstGeom prst="upArrowCallou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ZA" sz="1600" b="1" kern="1200"/>
            <a:t>Agriculture</a:t>
          </a:r>
        </a:p>
      </dsp:txBody>
      <dsp:txXfrm rot="-10800000">
        <a:off x="0" y="1916625"/>
        <a:ext cx="8128000" cy="339226"/>
      </dsp:txXfrm>
    </dsp:sp>
    <dsp:sp modelId="{0CCA4DF0-FE00-4DF8-AEBD-36D0FA7147A1}">
      <dsp:nvSpPr>
        <dsp:cNvPr id="0" name=""/>
        <dsp:cNvSpPr/>
      </dsp:nvSpPr>
      <dsp:spPr>
        <a:xfrm>
          <a:off x="0" y="2255851"/>
          <a:ext cx="4064000" cy="288970"/>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n-ZA" sz="1600" b="1" kern="1200"/>
            <a:t>crop monitoring</a:t>
          </a:r>
        </a:p>
      </dsp:txBody>
      <dsp:txXfrm>
        <a:off x="0" y="2255851"/>
        <a:ext cx="4064000" cy="288970"/>
      </dsp:txXfrm>
    </dsp:sp>
    <dsp:sp modelId="{9396524C-75F2-4936-9AB9-AD6F7B48C5CA}">
      <dsp:nvSpPr>
        <dsp:cNvPr id="0" name=""/>
        <dsp:cNvSpPr/>
      </dsp:nvSpPr>
      <dsp:spPr>
        <a:xfrm>
          <a:off x="4064000" y="2255851"/>
          <a:ext cx="4064000" cy="288970"/>
        </a:xfrm>
        <a:prstGeom prst="rect">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n-ZA" sz="1600" b="1" kern="1200"/>
            <a:t>disease detection</a:t>
          </a:r>
        </a:p>
      </dsp:txBody>
      <dsp:txXfrm>
        <a:off x="4064000" y="2255851"/>
        <a:ext cx="4064000" cy="288970"/>
      </dsp:txXfrm>
    </dsp:sp>
    <dsp:sp modelId="{6CD8A502-3A09-4E4C-A7A7-00C5BDC2FF7A}">
      <dsp:nvSpPr>
        <dsp:cNvPr id="0" name=""/>
        <dsp:cNvSpPr/>
      </dsp:nvSpPr>
      <dsp:spPr>
        <a:xfrm rot="10800000">
          <a:off x="0" y="959594"/>
          <a:ext cx="8128000" cy="966456"/>
        </a:xfrm>
        <a:prstGeom prst="upArrowCallou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ZA" sz="1600" b="1" kern="1200"/>
            <a:t>Healthcare</a:t>
          </a:r>
        </a:p>
      </dsp:txBody>
      <dsp:txXfrm rot="-10800000">
        <a:off x="0" y="959594"/>
        <a:ext cx="8128000" cy="339226"/>
      </dsp:txXfrm>
    </dsp:sp>
    <dsp:sp modelId="{443763F0-A801-497D-806C-A8BF34CBFA77}">
      <dsp:nvSpPr>
        <dsp:cNvPr id="0" name=""/>
        <dsp:cNvSpPr/>
      </dsp:nvSpPr>
      <dsp:spPr>
        <a:xfrm>
          <a:off x="0" y="1298820"/>
          <a:ext cx="8128000" cy="288970"/>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n-ZA" sz="1600" b="1" kern="1200"/>
            <a:t>medical deliveries</a:t>
          </a:r>
        </a:p>
      </dsp:txBody>
      <dsp:txXfrm>
        <a:off x="0" y="1298820"/>
        <a:ext cx="8128000" cy="288970"/>
      </dsp:txXfrm>
    </dsp:sp>
    <dsp:sp modelId="{CE280DAE-35A3-45D4-AF20-F4D452FCC7D0}">
      <dsp:nvSpPr>
        <dsp:cNvPr id="0" name=""/>
        <dsp:cNvSpPr/>
      </dsp:nvSpPr>
      <dsp:spPr>
        <a:xfrm rot="10800000">
          <a:off x="0" y="2563"/>
          <a:ext cx="8128000" cy="966456"/>
        </a:xfrm>
        <a:prstGeom prst="upArrowCallou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ZA" sz="1600" b="1" kern="1200"/>
            <a:t>Transport</a:t>
          </a:r>
          <a:endParaRPr lang="en-ZA" sz="1600" b="1" kern="1200" dirty="0"/>
        </a:p>
      </dsp:txBody>
      <dsp:txXfrm rot="-10800000">
        <a:off x="0" y="2563"/>
        <a:ext cx="8128000" cy="339226"/>
      </dsp:txXfrm>
    </dsp:sp>
    <dsp:sp modelId="{C51D743B-1C03-4B00-9494-6DC7FA4C891B}">
      <dsp:nvSpPr>
        <dsp:cNvPr id="0" name=""/>
        <dsp:cNvSpPr/>
      </dsp:nvSpPr>
      <dsp:spPr>
        <a:xfrm>
          <a:off x="0" y="341789"/>
          <a:ext cx="4064000" cy="288970"/>
        </a:xfrm>
        <a:prstGeom prst="rect">
          <a:avLst/>
        </a:prstGeom>
        <a:solidFill>
          <a:schemeClr val="accent6">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n-ZA" sz="1600" b="1" kern="1200" dirty="0"/>
            <a:t>infrastructure inspections</a:t>
          </a:r>
        </a:p>
      </dsp:txBody>
      <dsp:txXfrm>
        <a:off x="0" y="341789"/>
        <a:ext cx="4064000" cy="288970"/>
      </dsp:txXfrm>
    </dsp:sp>
    <dsp:sp modelId="{664F3D96-E575-431A-9252-D194C759E8E7}">
      <dsp:nvSpPr>
        <dsp:cNvPr id="0" name=""/>
        <dsp:cNvSpPr/>
      </dsp:nvSpPr>
      <dsp:spPr>
        <a:xfrm>
          <a:off x="4064000" y="341789"/>
          <a:ext cx="4064000" cy="288970"/>
        </a:xfrm>
        <a:prstGeom prst="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n-ZA" sz="1600" b="1" kern="1200"/>
            <a:t>traffic monitoring</a:t>
          </a:r>
        </a:p>
      </dsp:txBody>
      <dsp:txXfrm>
        <a:off x="4064000" y="341789"/>
        <a:ext cx="4064000" cy="2889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89DCB-2FBF-4A06-9009-1B8610E3E79B}" type="datetimeFigureOut">
              <a:rPr lang="en-ZA" smtClean="0"/>
              <a:t>2026/03/16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4F327-4995-4DA0-8261-74C3A969B486}" type="slidenum">
              <a:rPr lang="en-ZA" smtClean="0"/>
              <a:t>‹#›</a:t>
            </a:fld>
            <a:endParaRPr lang="en-ZA"/>
          </a:p>
        </p:txBody>
      </p:sp>
    </p:spTree>
    <p:extLst>
      <p:ext uri="{BB962C8B-B14F-4D97-AF65-F5344CB8AC3E}">
        <p14:creationId xmlns:p14="http://schemas.microsoft.com/office/powerpoint/2010/main" val="274409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Good afternoon everyone.</a:t>
            </a:r>
          </a:p>
          <a:p>
            <a:endParaRPr lang="en-US" b="1" dirty="0"/>
          </a:p>
          <a:p>
            <a:r>
              <a:rPr lang="en-US" b="1" dirty="0"/>
              <a:t>Today I want us to think about drones not just as flying gadgets, but as infrastructure tools that can transform how we deliver services, inspect infrastructure, and support research in South Africa.</a:t>
            </a:r>
          </a:p>
          <a:p>
            <a:endParaRPr lang="en-US" b="1" dirty="0"/>
          </a:p>
          <a:p>
            <a:r>
              <a:rPr lang="en-US" b="1" dirty="0"/>
              <a:t>In the next few minutes, I will briefly explain what an unmanned aircraft system is, </a:t>
            </a:r>
          </a:p>
          <a:p>
            <a:endParaRPr lang="en-US" b="1" dirty="0"/>
          </a:p>
          <a:p>
            <a:r>
              <a:rPr lang="en-US" b="1" dirty="0"/>
              <a:t>paint a picture of what a drone-enabled South Africa could look like, </a:t>
            </a:r>
          </a:p>
          <a:p>
            <a:endParaRPr lang="en-US" b="1" dirty="0"/>
          </a:p>
          <a:p>
            <a:r>
              <a:rPr lang="en-US" b="1" dirty="0"/>
              <a:t>reflect on our country’s pioneering role in this field, </a:t>
            </a:r>
          </a:p>
          <a:p>
            <a:endParaRPr lang="en-US" b="1" dirty="0"/>
          </a:p>
          <a:p>
            <a:r>
              <a:rPr lang="en-US" b="1" dirty="0"/>
              <a:t>and highlight the key challenges we need to solve for drones to truly thrive.</a:t>
            </a:r>
          </a:p>
          <a:p>
            <a:endParaRPr lang="en-ZA" dirty="0"/>
          </a:p>
        </p:txBody>
      </p:sp>
      <p:sp>
        <p:nvSpPr>
          <p:cNvPr id="4" name="Slide Number Placeholder 3"/>
          <p:cNvSpPr>
            <a:spLocks noGrp="1"/>
          </p:cNvSpPr>
          <p:nvPr>
            <p:ph type="sldNum" sz="quarter" idx="5"/>
          </p:nvPr>
        </p:nvSpPr>
        <p:spPr/>
        <p:txBody>
          <a:bodyPr/>
          <a:lstStyle/>
          <a:p>
            <a:fld id="{9E04F327-4995-4DA0-8261-74C3A969B486}" type="slidenum">
              <a:rPr lang="en-ZA" smtClean="0"/>
              <a:t>2</a:t>
            </a:fld>
            <a:endParaRPr lang="en-ZA"/>
          </a:p>
        </p:txBody>
      </p:sp>
    </p:spTree>
    <p:extLst>
      <p:ext uri="{BB962C8B-B14F-4D97-AF65-F5344CB8AC3E}">
        <p14:creationId xmlns:p14="http://schemas.microsoft.com/office/powerpoint/2010/main" val="44932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we talk about drones, technically we are referring to Unmanned Aircraft Systems, or UAS.</a:t>
            </a:r>
          </a:p>
          <a:p>
            <a:endParaRPr lang="en-US" b="1" dirty="0"/>
          </a:p>
          <a:p>
            <a:r>
              <a:rPr lang="en-US" b="1" dirty="0"/>
              <a:t>A UAS is not just the aircraft itself. It includes the drone, the ground control station where the operator pilots the aircraft, the communication link that connects the aircraft and the operator, and the sensors or payload that collect information.</a:t>
            </a:r>
          </a:p>
          <a:p>
            <a:endParaRPr lang="en-US" b="1" dirty="0"/>
          </a:p>
          <a:p>
            <a:r>
              <a:rPr lang="en-US" b="1" dirty="0"/>
              <a:t>The key distinction from traditional aviation is that the pilot is not onboard the aircraft. The aircraft is either remotely piloted or can operate autonomously through onboard systems.</a:t>
            </a:r>
          </a:p>
          <a:p>
            <a:endParaRPr lang="en-US" b="1" dirty="0"/>
          </a:p>
          <a:p>
            <a:r>
              <a:rPr lang="en-US" b="1" dirty="0"/>
              <a:t>This distinction changes how aviation can be used across many sectors</a:t>
            </a:r>
          </a:p>
          <a:p>
            <a:endParaRPr lang="en-ZA" dirty="0"/>
          </a:p>
        </p:txBody>
      </p:sp>
      <p:sp>
        <p:nvSpPr>
          <p:cNvPr id="4" name="Slide Number Placeholder 3"/>
          <p:cNvSpPr>
            <a:spLocks noGrp="1"/>
          </p:cNvSpPr>
          <p:nvPr>
            <p:ph type="sldNum" sz="quarter" idx="5"/>
          </p:nvPr>
        </p:nvSpPr>
        <p:spPr/>
        <p:txBody>
          <a:bodyPr/>
          <a:lstStyle/>
          <a:p>
            <a:fld id="{9E04F327-4995-4DA0-8261-74C3A969B486}" type="slidenum">
              <a:rPr lang="en-ZA" smtClean="0"/>
              <a:t>3</a:t>
            </a:fld>
            <a:endParaRPr lang="en-ZA"/>
          </a:p>
        </p:txBody>
      </p:sp>
    </p:spTree>
    <p:extLst>
      <p:ext uri="{BB962C8B-B14F-4D97-AF65-F5344CB8AC3E}">
        <p14:creationId xmlns:p14="http://schemas.microsoft.com/office/powerpoint/2010/main" val="88801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Unmanned aviation fundamentally changes the economics and risk profile of flight operations.</a:t>
            </a:r>
          </a:p>
          <a:p>
            <a:endParaRPr lang="en-US" b="1" dirty="0"/>
          </a:p>
          <a:p>
            <a:r>
              <a:rPr lang="en-US" b="1" dirty="0"/>
              <a:t>In traditional aviation the pilot must always be onboard the aircraft, which limits endurance, increases cost, and introduces risk to human life.</a:t>
            </a:r>
          </a:p>
          <a:p>
            <a:endParaRPr lang="en-US" b="1" dirty="0"/>
          </a:p>
          <a:p>
            <a:r>
              <a:rPr lang="en-US" b="1" dirty="0"/>
              <a:t>With unmanned aviation, the aircraft can be remotely piloted or automated. </a:t>
            </a:r>
          </a:p>
          <a:p>
            <a:endParaRPr lang="en-US" b="1" dirty="0"/>
          </a:p>
          <a:p>
            <a:r>
              <a:rPr lang="en-US" b="1" dirty="0"/>
              <a:t>This reduces risk to human operators and allows aircraft to perform missions that might otherwise be too dangerous, too expensive, or simply impractical.</a:t>
            </a:r>
          </a:p>
          <a:p>
            <a:endParaRPr lang="en-US" b="1" dirty="0"/>
          </a:p>
          <a:p>
            <a:r>
              <a:rPr lang="en-US" b="1" dirty="0"/>
              <a:t>Because of this, drones open opportunities across many industries.</a:t>
            </a:r>
          </a:p>
          <a:p>
            <a:endParaRPr lang="en-ZA" dirty="0"/>
          </a:p>
        </p:txBody>
      </p:sp>
      <p:sp>
        <p:nvSpPr>
          <p:cNvPr id="4" name="Slide Number Placeholder 3"/>
          <p:cNvSpPr>
            <a:spLocks noGrp="1"/>
          </p:cNvSpPr>
          <p:nvPr>
            <p:ph type="sldNum" sz="quarter" idx="5"/>
          </p:nvPr>
        </p:nvSpPr>
        <p:spPr/>
        <p:txBody>
          <a:bodyPr/>
          <a:lstStyle/>
          <a:p>
            <a:fld id="{9E04F327-4995-4DA0-8261-74C3A969B486}" type="slidenum">
              <a:rPr lang="en-ZA" smtClean="0"/>
              <a:t>4</a:t>
            </a:fld>
            <a:endParaRPr lang="en-ZA"/>
          </a:p>
        </p:txBody>
      </p:sp>
    </p:spTree>
    <p:extLst>
      <p:ext uri="{BB962C8B-B14F-4D97-AF65-F5344CB8AC3E}">
        <p14:creationId xmlns:p14="http://schemas.microsoft.com/office/powerpoint/2010/main" val="148953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 us imagine for a moment what a drone-enabled South Africa could look like.</a:t>
            </a:r>
          </a:p>
          <a:p>
            <a:endParaRPr lang="en-US" b="1" dirty="0"/>
          </a:p>
          <a:p>
            <a:r>
              <a:rPr lang="en-US" b="1" dirty="0"/>
              <a:t>Imagine Gog’ Khumalo in rural Limpopo receiving her chronic medication delivered by drone instead of travelling long distances to a clinic.</a:t>
            </a:r>
          </a:p>
          <a:p>
            <a:endParaRPr lang="en-US" b="1" dirty="0"/>
          </a:p>
          <a:p>
            <a:r>
              <a:rPr lang="en-US" b="1" dirty="0"/>
              <a:t>Imagine Naledi, a postgraduate researcher, using long-range drones to conduct environmental monitoring and research.</a:t>
            </a:r>
          </a:p>
          <a:p>
            <a:endParaRPr lang="en-US" b="1" dirty="0"/>
          </a:p>
          <a:p>
            <a:r>
              <a:rPr lang="en-US" b="1" dirty="0"/>
              <a:t>Drones can also significantly change how we inspect infrastructure.</a:t>
            </a:r>
          </a:p>
          <a:p>
            <a:endParaRPr lang="en-US" b="1" dirty="0"/>
          </a:p>
          <a:p>
            <a:r>
              <a:rPr lang="en-US" b="1" dirty="0"/>
              <a:t>Take the Paul Sauer Bridge on the N2, for example. The bridge sits approximately 120 </a:t>
            </a:r>
            <a:r>
              <a:rPr lang="en-US" b="1" dirty="0" err="1"/>
              <a:t>metres</a:t>
            </a:r>
            <a:r>
              <a:rPr lang="en-US" b="1" dirty="0"/>
              <a:t> above the Storms River gorge, which makes inspections extremely challenging. Engineers and inspectors must work at significant heights, often in strong winds coming through the gorge, with limited access to structural components.</a:t>
            </a:r>
          </a:p>
          <a:p>
            <a:endParaRPr lang="en-US" b="1" dirty="0"/>
          </a:p>
          <a:p>
            <a:r>
              <a:rPr lang="en-US" b="1" dirty="0"/>
              <a:t>Traditionally engineers rely on Under-Bridge Inspection Units, or UBIUs, to access the underside of bridges. On bridges with large elevations like this, these units must extend far over the gorge while operating from the bridge deck. </a:t>
            </a:r>
          </a:p>
          <a:p>
            <a:endParaRPr lang="en-US" b="1" dirty="0"/>
          </a:p>
          <a:p>
            <a:r>
              <a:rPr lang="en-US" b="1" dirty="0"/>
              <a:t>Wind conditions and access constraints can make these inspections complex and risky, and they often require lane closures and significant safety management.</a:t>
            </a:r>
          </a:p>
          <a:p>
            <a:endParaRPr lang="en-US" b="1" dirty="0"/>
          </a:p>
          <a:p>
            <a:r>
              <a:rPr lang="en-US" b="1" dirty="0"/>
              <a:t>Using drones allows engineers to capture high-resolution imagery and structural data from difficult locations while reducing risk to inspectors and minimizing disruption to traffic.</a:t>
            </a:r>
          </a:p>
          <a:p>
            <a:endParaRPr lang="en-US" b="1" dirty="0"/>
          </a:p>
          <a:p>
            <a:r>
              <a:rPr lang="en-US" b="1" dirty="0"/>
              <a:t>Emergency responders could also use drones to map disaster areas minutes after floods or fires.</a:t>
            </a:r>
          </a:p>
          <a:p>
            <a:endParaRPr lang="en-US" b="1" dirty="0"/>
          </a:p>
          <a:p>
            <a:r>
              <a:rPr lang="en-US" b="1" dirty="0"/>
              <a:t>Even social experiences could change — imagine Themba proposing to his girlfriend during a coordinated drone light show.</a:t>
            </a:r>
          </a:p>
          <a:p>
            <a:endParaRPr lang="en-US" b="1" dirty="0"/>
          </a:p>
          <a:p>
            <a:r>
              <a:rPr lang="en-US" b="1" dirty="0"/>
              <a:t>And looking slightly further ahead, imagine Amy’s baby taking an air-taxi scholar transport to school, using advanced air mobility systems operating safely within urban airspace.</a:t>
            </a:r>
          </a:p>
          <a:p>
            <a:endParaRPr lang="en-US" b="1" dirty="0"/>
          </a:p>
          <a:p>
            <a:r>
              <a:rPr lang="en-US" b="1" dirty="0"/>
              <a:t>Many of these applications are already being explored around the world.</a:t>
            </a:r>
          </a:p>
          <a:p>
            <a:endParaRPr lang="en-ZA" dirty="0"/>
          </a:p>
        </p:txBody>
      </p:sp>
      <p:sp>
        <p:nvSpPr>
          <p:cNvPr id="4" name="Slide Number Placeholder 3"/>
          <p:cNvSpPr>
            <a:spLocks noGrp="1"/>
          </p:cNvSpPr>
          <p:nvPr>
            <p:ph type="sldNum" sz="quarter" idx="5"/>
          </p:nvPr>
        </p:nvSpPr>
        <p:spPr/>
        <p:txBody>
          <a:bodyPr/>
          <a:lstStyle/>
          <a:p>
            <a:fld id="{9E04F327-4995-4DA0-8261-74C3A969B486}" type="slidenum">
              <a:rPr lang="en-ZA" smtClean="0"/>
              <a:t>5</a:t>
            </a:fld>
            <a:endParaRPr lang="en-ZA"/>
          </a:p>
        </p:txBody>
      </p:sp>
    </p:spTree>
    <p:extLst>
      <p:ext uri="{BB962C8B-B14F-4D97-AF65-F5344CB8AC3E}">
        <p14:creationId xmlns:p14="http://schemas.microsoft.com/office/powerpoint/2010/main" val="247937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South Africa actually has a long history in unmanned aviation.</a:t>
            </a:r>
          </a:p>
          <a:p>
            <a:endParaRPr lang="en-US" b="1" dirty="0"/>
          </a:p>
          <a:p>
            <a:r>
              <a:rPr lang="en-US" b="1" dirty="0"/>
              <a:t>In the late 1970s, the CSIR developed the Champion UAV, which was one of the early examples of unmanned aircraft research in the country.</a:t>
            </a:r>
          </a:p>
          <a:p>
            <a:endParaRPr lang="en-US" b="1" dirty="0"/>
          </a:p>
          <a:p>
            <a:r>
              <a:rPr lang="en-US" b="1" dirty="0"/>
              <a:t>During the 1980s, the South African Air Force deployed UAV systems operationally for reconnaissance missions, which eventually led to the development of the Seeker UAV series.</a:t>
            </a:r>
          </a:p>
          <a:p>
            <a:endParaRPr lang="en-US" b="1" dirty="0"/>
          </a:p>
          <a:p>
            <a:r>
              <a:rPr lang="en-US" b="1" dirty="0"/>
              <a:t>South Africa was also among the first countries globally to introduce formal regulations governing drone operations.</a:t>
            </a:r>
          </a:p>
          <a:p>
            <a:endParaRPr lang="en-US" b="1" dirty="0"/>
          </a:p>
          <a:p>
            <a:r>
              <a:rPr lang="en-US" b="1" dirty="0"/>
              <a:t>So in many ways, South Africa has been a pioneer in both UAV development and regulatory frameworks</a:t>
            </a:r>
          </a:p>
          <a:p>
            <a:endParaRPr lang="en-ZA" dirty="0"/>
          </a:p>
        </p:txBody>
      </p:sp>
      <p:sp>
        <p:nvSpPr>
          <p:cNvPr id="4" name="Slide Number Placeholder 3"/>
          <p:cNvSpPr>
            <a:spLocks noGrp="1"/>
          </p:cNvSpPr>
          <p:nvPr>
            <p:ph type="sldNum" sz="quarter" idx="5"/>
          </p:nvPr>
        </p:nvSpPr>
        <p:spPr/>
        <p:txBody>
          <a:bodyPr/>
          <a:lstStyle/>
          <a:p>
            <a:fld id="{9E04F327-4995-4DA0-8261-74C3A969B486}" type="slidenum">
              <a:rPr lang="en-ZA" smtClean="0"/>
              <a:t>6</a:t>
            </a:fld>
            <a:endParaRPr lang="en-ZA"/>
          </a:p>
        </p:txBody>
      </p:sp>
    </p:spTree>
    <p:extLst>
      <p:ext uri="{BB962C8B-B14F-4D97-AF65-F5344CB8AC3E}">
        <p14:creationId xmlns:p14="http://schemas.microsoft.com/office/powerpoint/2010/main" val="254873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The opportunity for drones in South Africa extends across multiple sectors.</a:t>
            </a:r>
          </a:p>
          <a:p>
            <a:endParaRPr lang="en-US" sz="1600" b="1" dirty="0"/>
          </a:p>
          <a:p>
            <a:r>
              <a:rPr lang="en-US" sz="1600" b="1" dirty="0"/>
              <a:t>In transport, drones can support infrastructure inspections, traffic monitoring, and asset management.</a:t>
            </a:r>
          </a:p>
          <a:p>
            <a:endParaRPr lang="en-US" sz="1600" b="1" dirty="0"/>
          </a:p>
          <a:p>
            <a:r>
              <a:rPr lang="en-US" sz="1600" b="1" dirty="0"/>
              <a:t>In healthcare, they can deliver medical supplies to remote communities where traditional logistics are difficult.</a:t>
            </a:r>
          </a:p>
          <a:p>
            <a:endParaRPr lang="en-US" sz="1600" b="1" dirty="0"/>
          </a:p>
          <a:p>
            <a:r>
              <a:rPr lang="en-US" sz="1600" b="1" dirty="0"/>
              <a:t>In agriculture, drones help farmers monitor crop health and detect disease earlier.</a:t>
            </a:r>
          </a:p>
          <a:p>
            <a:endParaRPr lang="en-US" sz="1600" b="1" dirty="0"/>
          </a:p>
          <a:p>
            <a:r>
              <a:rPr lang="en-US" sz="1600" b="1" dirty="0"/>
              <a:t>They can also assist with wildlife monitoring and anti-poaching efforts in conservation areas.</a:t>
            </a:r>
          </a:p>
          <a:p>
            <a:endParaRPr lang="en-US" sz="1600" b="1" dirty="0"/>
          </a:p>
          <a:p>
            <a:r>
              <a:rPr lang="en-US" sz="1600" b="1" dirty="0"/>
              <a:t>And looking further ahead, Advanced Air Mobility systems could introduce new forms of urban transportation, including air-taxi services and potentially even scholar transport solutions.</a:t>
            </a:r>
          </a:p>
          <a:p>
            <a:endParaRPr lang="en-US" sz="1600" b="1" dirty="0"/>
          </a:p>
          <a:p>
            <a:r>
              <a:rPr lang="en-US" sz="1600" b="1" dirty="0"/>
              <a:t>These technologies are already being explored internationally, and South Africa has the technical capability to participate in this transformation.</a:t>
            </a:r>
          </a:p>
          <a:p>
            <a:endParaRPr lang="en-ZA" dirty="0"/>
          </a:p>
        </p:txBody>
      </p:sp>
      <p:sp>
        <p:nvSpPr>
          <p:cNvPr id="4" name="Slide Number Placeholder 3"/>
          <p:cNvSpPr>
            <a:spLocks noGrp="1"/>
          </p:cNvSpPr>
          <p:nvPr>
            <p:ph type="sldNum" sz="quarter" idx="5"/>
          </p:nvPr>
        </p:nvSpPr>
        <p:spPr/>
        <p:txBody>
          <a:bodyPr/>
          <a:lstStyle/>
          <a:p>
            <a:fld id="{9E04F327-4995-4DA0-8261-74C3A969B486}" type="slidenum">
              <a:rPr lang="en-ZA" smtClean="0"/>
              <a:t>7</a:t>
            </a:fld>
            <a:endParaRPr lang="en-ZA"/>
          </a:p>
        </p:txBody>
      </p:sp>
    </p:spTree>
    <p:extLst>
      <p:ext uri="{BB962C8B-B14F-4D97-AF65-F5344CB8AC3E}">
        <p14:creationId xmlns:p14="http://schemas.microsoft.com/office/powerpoint/2010/main" val="288141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Despite the enormous potential, several challenges still limit the growth of the drone ecosystem.</a:t>
            </a:r>
          </a:p>
          <a:p>
            <a:endParaRPr lang="en-US" sz="1600" b="1" dirty="0"/>
          </a:p>
          <a:p>
            <a:r>
              <a:rPr lang="en-US" sz="1600" b="1" dirty="0"/>
              <a:t>Regulatory frameworks must continue evolving alongside rapidly advancing technology.</a:t>
            </a:r>
          </a:p>
          <a:p>
            <a:endParaRPr lang="en-US" sz="1600" b="1" dirty="0"/>
          </a:p>
          <a:p>
            <a:r>
              <a:rPr lang="en-US" sz="1600" b="1" dirty="0"/>
              <a:t>Operations such as Beyond Visual Line of Sight, which are essential for logistics, infrastructure inspections, and large-scale monitoring, remain complex to implement.</a:t>
            </a:r>
          </a:p>
          <a:p>
            <a:endParaRPr lang="en-US" sz="1600" b="1" dirty="0"/>
          </a:p>
          <a:p>
            <a:r>
              <a:rPr lang="en-US" sz="1600" b="1" dirty="0"/>
              <a:t>Another challenge is airspace integration. </a:t>
            </a:r>
          </a:p>
          <a:p>
            <a:endParaRPr lang="en-US" sz="1600" b="1" dirty="0"/>
          </a:p>
          <a:p>
            <a:r>
              <a:rPr lang="en-US" sz="1600" b="1" dirty="0"/>
              <a:t>Unmanned aircraft must safely coexist with traditional aviation within shared airspace.</a:t>
            </a:r>
          </a:p>
          <a:p>
            <a:endParaRPr lang="en-US" sz="1600" b="1" dirty="0"/>
          </a:p>
          <a:p>
            <a:r>
              <a:rPr lang="en-US" sz="1600" b="1" dirty="0"/>
              <a:t>We also need to start thinking about supporting infrastructure such as vertiports, which will be necessary if urban air mobility becomes a reality.</a:t>
            </a:r>
          </a:p>
          <a:p>
            <a:r>
              <a:rPr lang="en-US" sz="1600" b="1" dirty="0"/>
              <a:t>Finally, many drone initiatives remain fragmented pilot projects rather than coordinated national </a:t>
            </a:r>
            <a:r>
              <a:rPr lang="en-US" sz="1600" b="1" dirty="0" err="1"/>
              <a:t>programmes</a:t>
            </a:r>
            <a:r>
              <a:rPr lang="en-US" sz="1600" b="1" dirty="0"/>
              <a:t>.</a:t>
            </a:r>
          </a:p>
          <a:p>
            <a:endParaRPr lang="en-US" sz="1600" b="1" dirty="0"/>
          </a:p>
          <a:p>
            <a:r>
              <a:rPr lang="en-US" sz="1600" b="1" dirty="0"/>
              <a:t>Addressing these issues requires collaboration between regulators, researchers, industry, and government.</a:t>
            </a:r>
          </a:p>
          <a:p>
            <a:endParaRPr lang="en-ZA" dirty="0"/>
          </a:p>
        </p:txBody>
      </p:sp>
      <p:sp>
        <p:nvSpPr>
          <p:cNvPr id="4" name="Slide Number Placeholder 3"/>
          <p:cNvSpPr>
            <a:spLocks noGrp="1"/>
          </p:cNvSpPr>
          <p:nvPr>
            <p:ph type="sldNum" sz="quarter" idx="5"/>
          </p:nvPr>
        </p:nvSpPr>
        <p:spPr/>
        <p:txBody>
          <a:bodyPr/>
          <a:lstStyle/>
          <a:p>
            <a:fld id="{9E04F327-4995-4DA0-8261-74C3A969B486}" type="slidenum">
              <a:rPr lang="en-ZA" smtClean="0"/>
              <a:t>8</a:t>
            </a:fld>
            <a:endParaRPr lang="en-ZA"/>
          </a:p>
        </p:txBody>
      </p:sp>
    </p:spTree>
    <p:extLst>
      <p:ext uri="{BB962C8B-B14F-4D97-AF65-F5344CB8AC3E}">
        <p14:creationId xmlns:p14="http://schemas.microsoft.com/office/powerpoint/2010/main" val="266102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50000"/>
              </a:lnSpc>
            </a:pPr>
            <a:r>
              <a:rPr lang="en-US" sz="1600" b="1" dirty="0"/>
              <a:t>To move from isolated pilot projects to a thriving drone ecosystem, we need to think more systematically about enabling conditions.</a:t>
            </a:r>
          </a:p>
          <a:p>
            <a:pPr>
              <a:lnSpc>
                <a:spcPct val="250000"/>
              </a:lnSpc>
            </a:pPr>
            <a:endParaRPr lang="en-US" sz="1600" b="1" dirty="0"/>
          </a:p>
          <a:p>
            <a:pPr>
              <a:lnSpc>
                <a:spcPct val="250000"/>
              </a:lnSpc>
            </a:pPr>
            <a:r>
              <a:rPr lang="en-US" sz="1600" b="1" dirty="0"/>
              <a:t>This includes risk-based regulatory frameworks that match regulatory oversight with operational risk.</a:t>
            </a:r>
          </a:p>
          <a:p>
            <a:pPr>
              <a:lnSpc>
                <a:spcPct val="250000"/>
              </a:lnSpc>
            </a:pPr>
            <a:endParaRPr lang="en-US" sz="1600" b="1" dirty="0"/>
          </a:p>
          <a:p>
            <a:pPr>
              <a:lnSpc>
                <a:spcPct val="250000"/>
              </a:lnSpc>
            </a:pPr>
            <a:r>
              <a:rPr lang="en-US" sz="1600" b="1" dirty="0"/>
              <a:t>It includes drone corridors and testing zones where new technologies can be safely developed.</a:t>
            </a:r>
          </a:p>
          <a:p>
            <a:pPr>
              <a:lnSpc>
                <a:spcPct val="250000"/>
              </a:lnSpc>
            </a:pPr>
            <a:endParaRPr lang="en-US" sz="1600" b="1" dirty="0"/>
          </a:p>
          <a:p>
            <a:pPr>
              <a:lnSpc>
                <a:spcPct val="250000"/>
              </a:lnSpc>
            </a:pPr>
            <a:r>
              <a:rPr lang="en-US" sz="1600" b="1" dirty="0"/>
              <a:t>Air traffic management systems must evolve to integrate unmanned aircraft operations.</a:t>
            </a:r>
          </a:p>
          <a:p>
            <a:pPr>
              <a:lnSpc>
                <a:spcPct val="250000"/>
              </a:lnSpc>
            </a:pPr>
            <a:endParaRPr lang="en-US" sz="1600" b="1" dirty="0"/>
          </a:p>
          <a:p>
            <a:pPr>
              <a:lnSpc>
                <a:spcPct val="250000"/>
              </a:lnSpc>
            </a:pPr>
            <a:r>
              <a:rPr lang="en-US" sz="1600" b="1" dirty="0"/>
              <a:t>Cities and transport planners will also need to begin considering supporting infrastructure such as vertiports.</a:t>
            </a:r>
          </a:p>
          <a:p>
            <a:pPr>
              <a:lnSpc>
                <a:spcPct val="250000"/>
              </a:lnSpc>
            </a:pPr>
            <a:endParaRPr lang="en-US" sz="1600" b="1" dirty="0"/>
          </a:p>
          <a:p>
            <a:pPr>
              <a:lnSpc>
                <a:spcPct val="250000"/>
              </a:lnSpc>
            </a:pPr>
            <a:r>
              <a:rPr lang="en-US" sz="1600" b="1" dirty="0"/>
              <a:t>And regulatory sandboxes can provide environments where innovators can test new concepts safely before scaling them nationally.</a:t>
            </a:r>
          </a:p>
          <a:p>
            <a:endParaRPr lang="en-ZA" dirty="0"/>
          </a:p>
        </p:txBody>
      </p:sp>
      <p:sp>
        <p:nvSpPr>
          <p:cNvPr id="4" name="Slide Number Placeholder 3"/>
          <p:cNvSpPr>
            <a:spLocks noGrp="1"/>
          </p:cNvSpPr>
          <p:nvPr>
            <p:ph type="sldNum" sz="quarter" idx="5"/>
          </p:nvPr>
        </p:nvSpPr>
        <p:spPr/>
        <p:txBody>
          <a:bodyPr/>
          <a:lstStyle/>
          <a:p>
            <a:fld id="{9E04F327-4995-4DA0-8261-74C3A969B486}" type="slidenum">
              <a:rPr lang="en-ZA" smtClean="0"/>
              <a:t>9</a:t>
            </a:fld>
            <a:endParaRPr lang="en-ZA"/>
          </a:p>
        </p:txBody>
      </p:sp>
    </p:spTree>
    <p:extLst>
      <p:ext uri="{BB962C8B-B14F-4D97-AF65-F5344CB8AC3E}">
        <p14:creationId xmlns:p14="http://schemas.microsoft.com/office/powerpoint/2010/main" val="126431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South Africa already has many of the ingredients required to lead in this space.</a:t>
            </a:r>
          </a:p>
          <a:p>
            <a:endParaRPr lang="en-US" sz="1600" b="1" dirty="0"/>
          </a:p>
          <a:p>
            <a:r>
              <a:rPr lang="en-US" sz="1600" b="1" dirty="0"/>
              <a:t>We have strong aviation heritage, advanced research institutions, and growing technical capability.</a:t>
            </a:r>
          </a:p>
          <a:p>
            <a:endParaRPr lang="en-US" sz="1600" b="1" dirty="0"/>
          </a:p>
          <a:p>
            <a:r>
              <a:rPr lang="en-US" sz="1600" b="1" dirty="0"/>
              <a:t>The real opportunity now is to bring these elements together into a coordinated ecosystem that enables innovation while maintaining safety.</a:t>
            </a:r>
          </a:p>
          <a:p>
            <a:endParaRPr lang="en-US" sz="1600" b="1" dirty="0"/>
          </a:p>
          <a:p>
            <a:r>
              <a:rPr lang="en-US" sz="1600" b="1" dirty="0"/>
              <a:t>The question is not whether drones will transform industries.</a:t>
            </a:r>
          </a:p>
          <a:p>
            <a:endParaRPr lang="en-US" sz="1600" b="1" dirty="0"/>
          </a:p>
          <a:p>
            <a:r>
              <a:rPr lang="en-US" sz="1600" b="1" dirty="0"/>
              <a:t>The question is whether South Africa will position itself to lead that transformation.</a:t>
            </a:r>
          </a:p>
          <a:p>
            <a:endParaRPr lang="en-US" sz="1600" b="1" dirty="0"/>
          </a:p>
          <a:p>
            <a:r>
              <a:rPr lang="en-US" sz="1600" b="1" dirty="0"/>
              <a:t>Thank you.</a:t>
            </a:r>
          </a:p>
          <a:p>
            <a:endParaRPr lang="en-ZA" dirty="0"/>
          </a:p>
        </p:txBody>
      </p:sp>
      <p:sp>
        <p:nvSpPr>
          <p:cNvPr id="4" name="Slide Number Placeholder 3"/>
          <p:cNvSpPr>
            <a:spLocks noGrp="1"/>
          </p:cNvSpPr>
          <p:nvPr>
            <p:ph type="sldNum" sz="quarter" idx="5"/>
          </p:nvPr>
        </p:nvSpPr>
        <p:spPr/>
        <p:txBody>
          <a:bodyPr/>
          <a:lstStyle/>
          <a:p>
            <a:fld id="{9E04F327-4995-4DA0-8261-74C3A969B486}" type="slidenum">
              <a:rPr lang="en-ZA" smtClean="0"/>
              <a:t>10</a:t>
            </a:fld>
            <a:endParaRPr lang="en-ZA"/>
          </a:p>
        </p:txBody>
      </p:sp>
    </p:spTree>
    <p:extLst>
      <p:ext uri="{BB962C8B-B14F-4D97-AF65-F5344CB8AC3E}">
        <p14:creationId xmlns:p14="http://schemas.microsoft.com/office/powerpoint/2010/main" val="1392684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yellow and orange tube with black dots&#10;&#10;AI-generated content may be incorrect.">
            <a:extLst>
              <a:ext uri="{FF2B5EF4-FFF2-40B4-BE49-F238E27FC236}">
                <a16:creationId xmlns:a16="http://schemas.microsoft.com/office/drawing/2014/main" id="{8B6597C5-999D-3869-C743-B7099BCABF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71715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6597C5-999D-3869-C743-B7099BCABF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903753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6597C5-999D-3869-C743-B7099BCABF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59599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6597C5-999D-3869-C743-B7099BCABF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86451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6597C5-999D-3869-C743-B7099BCABF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163519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6597C5-999D-3869-C743-B7099BCABF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1832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6597C5-999D-3869-C743-B7099BCABF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93257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6597C5-999D-3869-C743-B7099BCABF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197006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6597C5-999D-3869-C743-B7099BCABF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51998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6597C5-999D-3869-C743-B7099BCABF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150057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76471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7313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444139"/>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125565"/>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70545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330626"/>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231065"/>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1420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86167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50226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13.jpg"/><Relationship Id="rId7" Type="http://schemas.openxmlformats.org/officeDocument/2006/relationships/hyperlink" Target="https://pinoycadcoin.blogspot.com/2018/02/free-alison-courses-to-level-up-your.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Global_Hawk_1.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national transportation conference&#10;&#10;AI-generated content may be incorrect.">
            <a:extLst>
              <a:ext uri="{FF2B5EF4-FFF2-40B4-BE49-F238E27FC236}">
                <a16:creationId xmlns:a16="http://schemas.microsoft.com/office/drawing/2014/main" id="{4FCE7534-FD60-2776-0619-939BEB9A92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20" y="1653889"/>
            <a:ext cx="5846980" cy="2893237"/>
          </a:xfrm>
          <a:prstGeom prst="rect">
            <a:avLst/>
          </a:prstGeom>
        </p:spPr>
      </p:pic>
      <p:sp>
        <p:nvSpPr>
          <p:cNvPr id="4" name="TextBox 3">
            <a:extLst>
              <a:ext uri="{FF2B5EF4-FFF2-40B4-BE49-F238E27FC236}">
                <a16:creationId xmlns:a16="http://schemas.microsoft.com/office/drawing/2014/main" id="{7EEE2049-7121-5ABD-D3F4-84C8BCA7FFA7}"/>
              </a:ext>
            </a:extLst>
          </p:cNvPr>
          <p:cNvSpPr txBox="1"/>
          <p:nvPr/>
        </p:nvSpPr>
        <p:spPr>
          <a:xfrm>
            <a:off x="591671" y="1063908"/>
            <a:ext cx="3485477" cy="461665"/>
          </a:xfrm>
          <a:prstGeom prst="rect">
            <a:avLst/>
          </a:prstGeom>
          <a:noFill/>
        </p:spPr>
        <p:txBody>
          <a:bodyPr wrap="square" rtlCol="0">
            <a:spAutoFit/>
          </a:bodyPr>
          <a:lstStyle/>
          <a:p>
            <a:r>
              <a:rPr lang="en-ZA" sz="2400" dirty="0">
                <a:solidFill>
                  <a:srgbClr val="FAAA1C"/>
                </a:solidFill>
                <a:latin typeface="Arial" panose="020B0604020202020204" pitchFamily="34" charset="0"/>
                <a:cs typeface="Arial" panose="020B0604020202020204" pitchFamily="34" charset="0"/>
              </a:rPr>
              <a:t>Welcome to the</a:t>
            </a:r>
          </a:p>
        </p:txBody>
      </p:sp>
      <p:sp>
        <p:nvSpPr>
          <p:cNvPr id="5" name="TextBox 4">
            <a:extLst>
              <a:ext uri="{FF2B5EF4-FFF2-40B4-BE49-F238E27FC236}">
                <a16:creationId xmlns:a16="http://schemas.microsoft.com/office/drawing/2014/main" id="{51310E11-5819-78E4-66F3-7F248C2BA540}"/>
              </a:ext>
            </a:extLst>
          </p:cNvPr>
          <p:cNvSpPr txBox="1"/>
          <p:nvPr/>
        </p:nvSpPr>
        <p:spPr>
          <a:xfrm>
            <a:off x="4077148" y="3100507"/>
            <a:ext cx="2110710" cy="400110"/>
          </a:xfrm>
          <a:prstGeom prst="rect">
            <a:avLst/>
          </a:prstGeom>
          <a:noFill/>
        </p:spPr>
        <p:txBody>
          <a:bodyPr wrap="square" rtlCol="0">
            <a:spAutoFit/>
          </a:bodyPr>
          <a:lstStyle/>
          <a:p>
            <a:r>
              <a:rPr lang="en-ZA" sz="2000" b="1" dirty="0">
                <a:solidFill>
                  <a:schemeClr val="bg1"/>
                </a:solidFill>
                <a:latin typeface="Arial" panose="020B0604020202020204" pitchFamily="34" charset="0"/>
                <a:cs typeface="Arial" panose="020B0604020202020204" pitchFamily="34" charset="0"/>
              </a:rPr>
              <a:t>16 – 18 MARCH</a:t>
            </a:r>
          </a:p>
        </p:txBody>
      </p:sp>
      <p:sp>
        <p:nvSpPr>
          <p:cNvPr id="6" name="TextBox 5">
            <a:extLst>
              <a:ext uri="{FF2B5EF4-FFF2-40B4-BE49-F238E27FC236}">
                <a16:creationId xmlns:a16="http://schemas.microsoft.com/office/drawing/2014/main" id="{58389F96-E37B-F534-9959-788B6F5ED606}"/>
              </a:ext>
            </a:extLst>
          </p:cNvPr>
          <p:cNvSpPr txBox="1"/>
          <p:nvPr/>
        </p:nvSpPr>
        <p:spPr>
          <a:xfrm>
            <a:off x="4089673" y="3325614"/>
            <a:ext cx="2686907" cy="1107996"/>
          </a:xfrm>
          <a:prstGeom prst="rect">
            <a:avLst/>
          </a:prstGeom>
          <a:noFill/>
        </p:spPr>
        <p:txBody>
          <a:bodyPr wrap="square" rtlCol="0">
            <a:spAutoFit/>
          </a:bodyPr>
          <a:lstStyle/>
          <a:p>
            <a:r>
              <a:rPr lang="en-ZA" sz="6600" b="1" dirty="0">
                <a:solidFill>
                  <a:schemeClr val="bg1"/>
                </a:solidFill>
                <a:latin typeface="Arial" panose="020B0604020202020204" pitchFamily="34" charset="0"/>
                <a:cs typeface="Arial" panose="020B0604020202020204" pitchFamily="34" charset="0"/>
              </a:rPr>
              <a:t>2026</a:t>
            </a:r>
          </a:p>
        </p:txBody>
      </p:sp>
      <p:sp>
        <p:nvSpPr>
          <p:cNvPr id="7" name="TextBox 6">
            <a:extLst>
              <a:ext uri="{FF2B5EF4-FFF2-40B4-BE49-F238E27FC236}">
                <a16:creationId xmlns:a16="http://schemas.microsoft.com/office/drawing/2014/main" id="{9E0A3CDB-BACF-5CFD-5CAA-E7F6727EA564}"/>
              </a:ext>
            </a:extLst>
          </p:cNvPr>
          <p:cNvSpPr txBox="1"/>
          <p:nvPr/>
        </p:nvSpPr>
        <p:spPr>
          <a:xfrm>
            <a:off x="654767" y="4917485"/>
            <a:ext cx="5069627" cy="954107"/>
          </a:xfrm>
          <a:prstGeom prst="rect">
            <a:avLst/>
          </a:prstGeom>
          <a:noFill/>
        </p:spPr>
        <p:txBody>
          <a:bodyPr wrap="square" rtlCol="0">
            <a:spAutoFit/>
          </a:bodyPr>
          <a:lstStyle/>
          <a:p>
            <a:r>
              <a:rPr lang="en-ZA" sz="2800" b="1" dirty="0">
                <a:solidFill>
                  <a:schemeClr val="bg1"/>
                </a:solidFill>
                <a:latin typeface="Arial" panose="020B0604020202020204" pitchFamily="34" charset="0"/>
                <a:cs typeface="Arial" panose="020B0604020202020204" pitchFamily="34" charset="0"/>
              </a:rPr>
              <a:t>GALLAGHER CONVENTION</a:t>
            </a:r>
          </a:p>
          <a:p>
            <a:r>
              <a:rPr lang="en-ZA" sz="2800" b="1" dirty="0">
                <a:solidFill>
                  <a:schemeClr val="bg1"/>
                </a:solidFill>
                <a:latin typeface="Arial" panose="020B0604020202020204" pitchFamily="34" charset="0"/>
                <a:cs typeface="Arial" panose="020B0604020202020204" pitchFamily="34" charset="0"/>
              </a:rPr>
              <a:t>CENTRE, MIDRAND </a:t>
            </a:r>
          </a:p>
        </p:txBody>
      </p:sp>
    </p:spTree>
    <p:extLst>
      <p:ext uri="{BB962C8B-B14F-4D97-AF65-F5344CB8AC3E}">
        <p14:creationId xmlns:p14="http://schemas.microsoft.com/office/powerpoint/2010/main" val="3049165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781FC-B71C-3378-8CE0-A8484457B47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6334050-C016-39D4-BF4E-4A48B0232F73}"/>
              </a:ext>
            </a:extLst>
          </p:cNvPr>
          <p:cNvSpPr txBox="1"/>
          <p:nvPr/>
        </p:nvSpPr>
        <p:spPr>
          <a:xfrm>
            <a:off x="529508" y="521902"/>
            <a:ext cx="7057835" cy="1200329"/>
          </a:xfrm>
          <a:prstGeom prst="rect">
            <a:avLst/>
          </a:prstGeom>
          <a:noFill/>
        </p:spPr>
        <p:txBody>
          <a:bodyPr wrap="square" rtlCol="0">
            <a:spAutoFit/>
          </a:bodyPr>
          <a:lstStyle/>
          <a:p>
            <a:r>
              <a:rPr lang="en-US" sz="3600" b="1" dirty="0">
                <a:solidFill>
                  <a:srgbClr val="FAAA1C"/>
                </a:solidFill>
                <a:latin typeface="Arial" panose="020B0604020202020204" pitchFamily="34" charset="0"/>
                <a:cs typeface="Arial" panose="020B0604020202020204" pitchFamily="34" charset="0"/>
              </a:rPr>
              <a:t>The Future of Drones in South Africa</a:t>
            </a:r>
            <a:endParaRPr lang="en-ZA" sz="3600" b="1" dirty="0">
              <a:solidFill>
                <a:srgbClr val="FAAA1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434D2F9-BCA1-06C9-97AE-8C47EE7974D9}"/>
              </a:ext>
            </a:extLst>
          </p:cNvPr>
          <p:cNvSpPr txBox="1"/>
          <p:nvPr/>
        </p:nvSpPr>
        <p:spPr>
          <a:xfrm>
            <a:off x="545539" y="2044110"/>
            <a:ext cx="6040317" cy="3785652"/>
          </a:xfrm>
          <a:prstGeom prst="rect">
            <a:avLst/>
          </a:prstGeom>
          <a:noFill/>
        </p:spPr>
        <p:txBody>
          <a:bodyPr wrap="square" rtlCol="0">
            <a:spAutoFit/>
          </a:bodyPr>
          <a:lstStyle/>
          <a:p>
            <a:r>
              <a:rPr lang="en-US" sz="2400" dirty="0"/>
              <a:t>South Africa already has:</a:t>
            </a:r>
          </a:p>
          <a:p>
            <a:endParaRPr lang="en-US" sz="2400" dirty="0"/>
          </a:p>
          <a:p>
            <a:pPr marL="342900" indent="-342900">
              <a:buFont typeface="Wingdings" panose="05000000000000000000" pitchFamily="2" charset="2"/>
              <a:buChar char="§"/>
            </a:pPr>
            <a:r>
              <a:rPr lang="en-US" sz="2400" dirty="0"/>
              <a:t>technical expertise</a:t>
            </a:r>
          </a:p>
          <a:p>
            <a:pPr marL="342900" indent="-342900">
              <a:buFont typeface="Wingdings" panose="05000000000000000000" pitchFamily="2" charset="2"/>
              <a:buChar char="§"/>
            </a:pPr>
            <a:r>
              <a:rPr lang="en-US" sz="2400" dirty="0"/>
              <a:t>aviation heritage</a:t>
            </a:r>
          </a:p>
          <a:p>
            <a:pPr marL="342900" indent="-342900">
              <a:buFont typeface="Wingdings" panose="05000000000000000000" pitchFamily="2" charset="2"/>
              <a:buChar char="§"/>
            </a:pPr>
            <a:r>
              <a:rPr lang="en-US" sz="2400" dirty="0"/>
              <a:t>strong research institutions</a:t>
            </a:r>
          </a:p>
          <a:p>
            <a:pPr marL="342900" indent="-342900">
              <a:buFont typeface="Wingdings" panose="05000000000000000000" pitchFamily="2" charset="2"/>
              <a:buChar char="§"/>
            </a:pPr>
            <a:endParaRPr lang="en-US" sz="2400" dirty="0"/>
          </a:p>
          <a:p>
            <a:r>
              <a:rPr lang="en-US" sz="2400" dirty="0"/>
              <a:t>The opportunity now is to:</a:t>
            </a:r>
          </a:p>
          <a:p>
            <a:r>
              <a:rPr lang="en-US" sz="2400" b="1" dirty="0"/>
              <a:t>build a coordinated drone ecosystem that enables innovation, safety and economic growth.</a:t>
            </a:r>
            <a:endParaRPr lang="en-US" sz="2400" dirty="0"/>
          </a:p>
        </p:txBody>
      </p:sp>
      <p:sp>
        <p:nvSpPr>
          <p:cNvPr id="5" name="Rectangle: Rounded Corners 4">
            <a:extLst>
              <a:ext uri="{FF2B5EF4-FFF2-40B4-BE49-F238E27FC236}">
                <a16:creationId xmlns:a16="http://schemas.microsoft.com/office/drawing/2014/main" id="{7E1CF27A-E8D3-5779-459D-E8BBC794438D}"/>
              </a:ext>
            </a:extLst>
          </p:cNvPr>
          <p:cNvSpPr/>
          <p:nvPr/>
        </p:nvSpPr>
        <p:spPr>
          <a:xfrm>
            <a:off x="7089289" y="1702404"/>
            <a:ext cx="4109422" cy="3840480"/>
          </a:xfrm>
          <a:prstGeom prst="roundRect">
            <a:avLst>
              <a:gd name="adj" fmla="val 3782"/>
            </a:avLst>
          </a:prstGeom>
          <a:solidFill>
            <a:srgbClr val="FAAA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a:extLst>
              <a:ext uri="{FF2B5EF4-FFF2-40B4-BE49-F238E27FC236}">
                <a16:creationId xmlns:a16="http://schemas.microsoft.com/office/drawing/2014/main" id="{893B45BF-47B5-5DA7-6E22-44DB837123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6378"/>
            <a:ext cx="4979908" cy="4979908"/>
          </a:xfrm>
          <a:prstGeom prst="rect">
            <a:avLst/>
          </a:prstGeom>
        </p:spPr>
      </p:pic>
    </p:spTree>
    <p:extLst>
      <p:ext uri="{BB962C8B-B14F-4D97-AF65-F5344CB8AC3E}">
        <p14:creationId xmlns:p14="http://schemas.microsoft.com/office/powerpoint/2010/main" val="4575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national transportation conference&#10;&#10;AI-generated content may be incorrect.">
            <a:extLst>
              <a:ext uri="{FF2B5EF4-FFF2-40B4-BE49-F238E27FC236}">
                <a16:creationId xmlns:a16="http://schemas.microsoft.com/office/drawing/2014/main" id="{8CEB5331-647E-D874-01B9-4090AA2B1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190" y="532829"/>
            <a:ext cx="2043243" cy="1011050"/>
          </a:xfrm>
          <a:prstGeom prst="rect">
            <a:avLst/>
          </a:prstGeom>
        </p:spPr>
      </p:pic>
      <p:sp>
        <p:nvSpPr>
          <p:cNvPr id="3" name="TextBox 2">
            <a:extLst>
              <a:ext uri="{FF2B5EF4-FFF2-40B4-BE49-F238E27FC236}">
                <a16:creationId xmlns:a16="http://schemas.microsoft.com/office/drawing/2014/main" id="{D70A8217-7AA3-A7F8-63AC-7F2E1A27DA70}"/>
              </a:ext>
            </a:extLst>
          </p:cNvPr>
          <p:cNvSpPr txBox="1"/>
          <p:nvPr/>
        </p:nvSpPr>
        <p:spPr>
          <a:xfrm>
            <a:off x="642242" y="3198167"/>
            <a:ext cx="4718898" cy="1200329"/>
          </a:xfrm>
          <a:prstGeom prst="rect">
            <a:avLst/>
          </a:prstGeom>
          <a:noFill/>
        </p:spPr>
        <p:txBody>
          <a:bodyPr wrap="square" rtlCol="0">
            <a:spAutoFit/>
          </a:bodyPr>
          <a:lstStyle/>
          <a:p>
            <a:r>
              <a:rPr lang="en-ZA" sz="2400" b="1" dirty="0">
                <a:solidFill>
                  <a:srgbClr val="FAAA1C"/>
                </a:solidFill>
                <a:latin typeface="Arial" panose="020B0604020202020204" pitchFamily="34" charset="0"/>
                <a:cs typeface="Arial" panose="020B0604020202020204" pitchFamily="34" charset="0"/>
              </a:rPr>
              <a:t>Thank you</a:t>
            </a:r>
          </a:p>
          <a:p>
            <a:endParaRPr lang="en-ZA" sz="2400" b="1" dirty="0">
              <a:solidFill>
                <a:srgbClr val="FAAA1C"/>
              </a:solidFill>
              <a:latin typeface="Arial" panose="020B0604020202020204" pitchFamily="34" charset="0"/>
              <a:cs typeface="Arial" panose="020B0604020202020204" pitchFamily="34" charset="0"/>
            </a:endParaRPr>
          </a:p>
          <a:p>
            <a:r>
              <a:rPr lang="en-ZA" sz="2400" b="1" dirty="0">
                <a:solidFill>
                  <a:srgbClr val="FAAA1C"/>
                </a:solidFill>
                <a:latin typeface="Arial" panose="020B0604020202020204" pitchFamily="34" charset="0"/>
                <a:cs typeface="Arial" panose="020B0604020202020204" pitchFamily="34" charset="0"/>
              </a:rPr>
              <a:t>Email: Mchirwa@csir.co.za </a:t>
            </a:r>
          </a:p>
        </p:txBody>
      </p:sp>
    </p:spTree>
    <p:extLst>
      <p:ext uri="{BB962C8B-B14F-4D97-AF65-F5344CB8AC3E}">
        <p14:creationId xmlns:p14="http://schemas.microsoft.com/office/powerpoint/2010/main" val="159551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national transportation conference&#10;&#10;AI-generated content may be incorrect.">
            <a:extLst>
              <a:ext uri="{FF2B5EF4-FFF2-40B4-BE49-F238E27FC236}">
                <a16:creationId xmlns:a16="http://schemas.microsoft.com/office/drawing/2014/main" id="{23720777-3348-1D2D-0679-AE0E0D58E4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190" y="532829"/>
            <a:ext cx="2043243" cy="1011050"/>
          </a:xfrm>
          <a:prstGeom prst="rect">
            <a:avLst/>
          </a:prstGeom>
        </p:spPr>
      </p:pic>
      <p:sp>
        <p:nvSpPr>
          <p:cNvPr id="5" name="TextBox 4">
            <a:extLst>
              <a:ext uri="{FF2B5EF4-FFF2-40B4-BE49-F238E27FC236}">
                <a16:creationId xmlns:a16="http://schemas.microsoft.com/office/drawing/2014/main" id="{16111E12-E67C-274E-1FA4-BCC5DDEE4940}"/>
              </a:ext>
            </a:extLst>
          </p:cNvPr>
          <p:cNvSpPr txBox="1"/>
          <p:nvPr/>
        </p:nvSpPr>
        <p:spPr>
          <a:xfrm>
            <a:off x="642242" y="2038406"/>
            <a:ext cx="4718898" cy="1200329"/>
          </a:xfrm>
          <a:prstGeom prst="rect">
            <a:avLst/>
          </a:prstGeom>
          <a:noFill/>
        </p:spPr>
        <p:txBody>
          <a:bodyPr wrap="square" rtlCol="0">
            <a:spAutoFit/>
          </a:bodyPr>
          <a:lstStyle/>
          <a:p>
            <a:r>
              <a:rPr lang="en-US" sz="2400" b="1" dirty="0">
                <a:solidFill>
                  <a:srgbClr val="FAAA1C"/>
                </a:solidFill>
                <a:latin typeface="Arial" panose="020B0604020202020204" pitchFamily="34" charset="0"/>
                <a:cs typeface="Arial" panose="020B0604020202020204" pitchFamily="34" charset="0"/>
              </a:rPr>
              <a:t>Mary Chirwa</a:t>
            </a:r>
          </a:p>
          <a:p>
            <a:r>
              <a:rPr lang="en-US" sz="2400" b="1" dirty="0">
                <a:solidFill>
                  <a:srgbClr val="FAAA1C"/>
                </a:solidFill>
                <a:latin typeface="Arial" panose="020B0604020202020204" pitchFamily="34" charset="0"/>
                <a:cs typeface="Arial" panose="020B0604020202020204" pitchFamily="34" charset="0"/>
              </a:rPr>
              <a:t>Candidate Researcher</a:t>
            </a:r>
          </a:p>
          <a:p>
            <a:r>
              <a:rPr lang="en-US" sz="2400" b="1" dirty="0">
                <a:solidFill>
                  <a:srgbClr val="FAAA1C"/>
                </a:solidFill>
                <a:latin typeface="Arial" panose="020B0604020202020204" pitchFamily="34" charset="0"/>
                <a:cs typeface="Arial" panose="020B0604020202020204" pitchFamily="34" charset="0"/>
              </a:rPr>
              <a:t>CSIR Smart</a:t>
            </a:r>
            <a:endParaRPr lang="en-ZA" sz="2400" b="1" dirty="0">
              <a:solidFill>
                <a:srgbClr val="FAAA1C"/>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6139CB9-339C-323F-3CD4-50CD736C6D31}"/>
              </a:ext>
            </a:extLst>
          </p:cNvPr>
          <p:cNvSpPr txBox="1"/>
          <p:nvPr/>
        </p:nvSpPr>
        <p:spPr>
          <a:xfrm>
            <a:off x="617190" y="3429000"/>
            <a:ext cx="4718898" cy="646331"/>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The Effective Championing of Drones in South Africa</a:t>
            </a:r>
            <a:endParaRPr lang="en-Z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865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79ECC-A95A-661A-86E5-C5C13DD8A4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9904EC9-A275-916E-55DF-6FFE5CE071C8}"/>
              </a:ext>
            </a:extLst>
          </p:cNvPr>
          <p:cNvSpPr txBox="1"/>
          <p:nvPr/>
        </p:nvSpPr>
        <p:spPr>
          <a:xfrm>
            <a:off x="545539" y="691873"/>
            <a:ext cx="7319092" cy="1200329"/>
          </a:xfrm>
          <a:prstGeom prst="rect">
            <a:avLst/>
          </a:prstGeom>
          <a:noFill/>
        </p:spPr>
        <p:txBody>
          <a:bodyPr wrap="square" rtlCol="0">
            <a:spAutoFit/>
          </a:bodyPr>
          <a:lstStyle/>
          <a:p>
            <a:r>
              <a:rPr lang="en-US" sz="3600" b="1" dirty="0">
                <a:solidFill>
                  <a:srgbClr val="FAAA1C"/>
                </a:solidFill>
                <a:latin typeface="Arial" panose="020B0604020202020204" pitchFamily="34" charset="0"/>
                <a:cs typeface="Arial" panose="020B0604020202020204" pitchFamily="34" charset="0"/>
              </a:rPr>
              <a:t>What is an Unmanned Aircraft System (UAS)?</a:t>
            </a:r>
            <a:endParaRPr lang="en-ZA" sz="3600" b="1" dirty="0">
              <a:solidFill>
                <a:srgbClr val="FAAA1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5FF84AB-1229-7DB3-32C7-87B0AB36DCF4}"/>
              </a:ext>
            </a:extLst>
          </p:cNvPr>
          <p:cNvSpPr txBox="1"/>
          <p:nvPr/>
        </p:nvSpPr>
        <p:spPr>
          <a:xfrm>
            <a:off x="545539" y="2044110"/>
            <a:ext cx="6029432" cy="3416320"/>
          </a:xfrm>
          <a:prstGeom prst="rect">
            <a:avLst/>
          </a:prstGeom>
          <a:noFill/>
        </p:spPr>
        <p:txBody>
          <a:bodyPr wrap="square" rtlCol="0">
            <a:spAutoFit/>
          </a:bodyPr>
          <a:lstStyle/>
          <a:p>
            <a:r>
              <a:rPr lang="en-US" sz="2400" dirty="0">
                <a:solidFill>
                  <a:schemeClr val="bg2">
                    <a:lumMod val="25000"/>
                  </a:schemeClr>
                </a:solidFill>
                <a:latin typeface="Arial" panose="020B0604020202020204" pitchFamily="34" charset="0"/>
                <a:cs typeface="Arial" panose="020B0604020202020204" pitchFamily="34" charset="0"/>
              </a:rPr>
              <a:t>An Unmanned Aircraft System consists of:</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 The unmanned aircraft (drone)</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Ground control station</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Communication links</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Navigation systems</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Sensors and payload</a:t>
            </a:r>
          </a:p>
          <a:p>
            <a:endParaRPr lang="en-US" sz="2400" dirty="0">
              <a:solidFill>
                <a:schemeClr val="bg2">
                  <a:lumMod val="25000"/>
                </a:schemeClr>
              </a:solidFill>
              <a:latin typeface="Arial" panose="020B0604020202020204" pitchFamily="34" charset="0"/>
              <a:cs typeface="Arial" panose="020B0604020202020204" pitchFamily="34" charset="0"/>
            </a:endParaRPr>
          </a:p>
          <a:p>
            <a:r>
              <a:rPr lang="en-US" sz="2400" dirty="0">
                <a:solidFill>
                  <a:schemeClr val="bg2">
                    <a:lumMod val="25000"/>
                  </a:schemeClr>
                </a:solidFill>
                <a:latin typeface="Arial" panose="020B0604020202020204" pitchFamily="34" charset="0"/>
                <a:cs typeface="Arial" panose="020B0604020202020204" pitchFamily="34" charset="0"/>
              </a:rPr>
              <a:t>Unlike traditional aircraft, the pilot is not onboard</a:t>
            </a:r>
            <a:r>
              <a:rPr lang="en-US" sz="1600" dirty="0">
                <a:solidFill>
                  <a:schemeClr val="bg2">
                    <a:lumMod val="25000"/>
                  </a:schemeClr>
                </a:solidFill>
                <a:latin typeface="Arial" panose="020B0604020202020204" pitchFamily="34" charset="0"/>
                <a:cs typeface="Arial" panose="020B0604020202020204" pitchFamily="34" charset="0"/>
              </a:rPr>
              <a:t>.</a:t>
            </a:r>
            <a:endParaRPr lang="en-ZA" sz="1600" dirty="0">
              <a:solidFill>
                <a:schemeClr val="bg2">
                  <a:lumMod val="25000"/>
                </a:schemeClr>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5FE33BDF-C117-CBAC-6EE3-4AA19D1DCD7A}"/>
              </a:ext>
            </a:extLst>
          </p:cNvPr>
          <p:cNvSpPr/>
          <p:nvPr/>
        </p:nvSpPr>
        <p:spPr>
          <a:xfrm>
            <a:off x="7089289" y="1702404"/>
            <a:ext cx="4109422" cy="3840480"/>
          </a:xfrm>
          <a:prstGeom prst="roundRect">
            <a:avLst>
              <a:gd name="adj" fmla="val 3782"/>
            </a:avLst>
          </a:prstGeom>
          <a:solidFill>
            <a:srgbClr val="FAAA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a:extLst>
              <a:ext uri="{FF2B5EF4-FFF2-40B4-BE49-F238E27FC236}">
                <a16:creationId xmlns:a16="http://schemas.microsoft.com/office/drawing/2014/main" id="{31C052C2-2E72-9290-0FD6-1510A95DA1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6378"/>
            <a:ext cx="4979908" cy="4979908"/>
          </a:xfrm>
          <a:prstGeom prst="rect">
            <a:avLst/>
          </a:prstGeom>
        </p:spPr>
      </p:pic>
    </p:spTree>
    <p:extLst>
      <p:ext uri="{BB962C8B-B14F-4D97-AF65-F5344CB8AC3E}">
        <p14:creationId xmlns:p14="http://schemas.microsoft.com/office/powerpoint/2010/main" val="166692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1E7E4C-303E-5EE6-73C0-A2A2EA8D81E4}"/>
              </a:ext>
            </a:extLst>
          </p:cNvPr>
          <p:cNvSpPr txBox="1"/>
          <p:nvPr/>
        </p:nvSpPr>
        <p:spPr>
          <a:xfrm>
            <a:off x="594822" y="728731"/>
            <a:ext cx="7700092" cy="646331"/>
          </a:xfrm>
          <a:prstGeom prst="rect">
            <a:avLst/>
          </a:prstGeom>
          <a:noFill/>
        </p:spPr>
        <p:txBody>
          <a:bodyPr wrap="square" rtlCol="0">
            <a:spAutoFit/>
          </a:bodyPr>
          <a:lstStyle/>
          <a:p>
            <a:r>
              <a:rPr lang="en-ZA" sz="3600" b="1" dirty="0">
                <a:solidFill>
                  <a:srgbClr val="FAAA1C"/>
                </a:solidFill>
                <a:latin typeface="Arial" panose="020B0604020202020204" pitchFamily="34" charset="0"/>
                <a:cs typeface="Arial" panose="020B0604020202020204" pitchFamily="34" charset="0"/>
              </a:rPr>
              <a:t>Manned vs Unmanned Aviation</a:t>
            </a:r>
          </a:p>
        </p:txBody>
      </p:sp>
      <p:graphicFrame>
        <p:nvGraphicFramePr>
          <p:cNvPr id="8" name="Table 7">
            <a:extLst>
              <a:ext uri="{FF2B5EF4-FFF2-40B4-BE49-F238E27FC236}">
                <a16:creationId xmlns:a16="http://schemas.microsoft.com/office/drawing/2014/main" id="{D8C79E83-5ED1-CDB9-0979-A939B36A8A8A}"/>
              </a:ext>
            </a:extLst>
          </p:cNvPr>
          <p:cNvGraphicFramePr>
            <a:graphicFrameLocks noGrp="1"/>
          </p:cNvGraphicFramePr>
          <p:nvPr>
            <p:extLst>
              <p:ext uri="{D42A27DB-BD31-4B8C-83A1-F6EECF244321}">
                <p14:modId xmlns:p14="http://schemas.microsoft.com/office/powerpoint/2010/main" val="3901402458"/>
              </p:ext>
            </p:extLst>
          </p:nvPr>
        </p:nvGraphicFramePr>
        <p:xfrm>
          <a:off x="711857" y="3954526"/>
          <a:ext cx="10515600" cy="2286000"/>
        </p:xfrm>
        <a:graphic>
          <a:graphicData uri="http://schemas.openxmlformats.org/drawingml/2006/table">
            <a:tbl>
              <a:tblPr firstRow="1">
                <a:tableStyleId>{72833802-FEF1-4C79-8D5D-14CF1EAF98D9}</a:tableStyleId>
              </a:tblPr>
              <a:tblGrid>
                <a:gridCol w="5257800">
                  <a:extLst>
                    <a:ext uri="{9D8B030D-6E8A-4147-A177-3AD203B41FA5}">
                      <a16:colId xmlns:a16="http://schemas.microsoft.com/office/drawing/2014/main" val="3755488084"/>
                    </a:ext>
                  </a:extLst>
                </a:gridCol>
                <a:gridCol w="5257800">
                  <a:extLst>
                    <a:ext uri="{9D8B030D-6E8A-4147-A177-3AD203B41FA5}">
                      <a16:colId xmlns:a16="http://schemas.microsoft.com/office/drawing/2014/main" val="784585087"/>
                    </a:ext>
                  </a:extLst>
                </a:gridCol>
              </a:tblGrid>
              <a:tr h="0">
                <a:tc>
                  <a:txBody>
                    <a:bodyPr/>
                    <a:lstStyle/>
                    <a:p>
                      <a:pPr>
                        <a:buNone/>
                      </a:pPr>
                      <a:r>
                        <a:rPr lang="en-ZA" sz="2400" dirty="0"/>
                        <a:t>Manned Aviation</a:t>
                      </a:r>
                    </a:p>
                  </a:txBody>
                  <a:tcPr anchor="ctr">
                    <a:solidFill>
                      <a:srgbClr val="FAAA1C"/>
                    </a:solidFill>
                  </a:tcPr>
                </a:tc>
                <a:tc>
                  <a:txBody>
                    <a:bodyPr/>
                    <a:lstStyle/>
                    <a:p>
                      <a:pPr>
                        <a:buNone/>
                      </a:pPr>
                      <a:r>
                        <a:rPr lang="en-ZA" sz="2400" dirty="0"/>
                        <a:t>Unmanned Aviation</a:t>
                      </a:r>
                    </a:p>
                  </a:txBody>
                  <a:tcPr anchor="ctr">
                    <a:solidFill>
                      <a:srgbClr val="FAAA1C"/>
                    </a:solidFill>
                  </a:tcPr>
                </a:tc>
                <a:extLst>
                  <a:ext uri="{0D108BD9-81ED-4DB2-BD59-A6C34878D82A}">
                    <a16:rowId xmlns:a16="http://schemas.microsoft.com/office/drawing/2014/main" val="108405043"/>
                  </a:ext>
                </a:extLst>
              </a:tr>
              <a:tr h="0">
                <a:tc>
                  <a:txBody>
                    <a:bodyPr/>
                    <a:lstStyle/>
                    <a:p>
                      <a:pPr>
                        <a:buNone/>
                      </a:pPr>
                      <a:r>
                        <a:rPr lang="en-ZA" sz="2400"/>
                        <a:t>Pilot onboard aircraft</a:t>
                      </a:r>
                    </a:p>
                  </a:txBody>
                  <a:tcPr anchor="ctr"/>
                </a:tc>
                <a:tc>
                  <a:txBody>
                    <a:bodyPr/>
                    <a:lstStyle/>
                    <a:p>
                      <a:pPr>
                        <a:buNone/>
                      </a:pPr>
                      <a:r>
                        <a:rPr lang="en-ZA" sz="2400"/>
                        <a:t>Pilot remote or autonomous</a:t>
                      </a:r>
                    </a:p>
                  </a:txBody>
                  <a:tcPr anchor="ctr"/>
                </a:tc>
                <a:extLst>
                  <a:ext uri="{0D108BD9-81ED-4DB2-BD59-A6C34878D82A}">
                    <a16:rowId xmlns:a16="http://schemas.microsoft.com/office/drawing/2014/main" val="4262904876"/>
                  </a:ext>
                </a:extLst>
              </a:tr>
              <a:tr h="0">
                <a:tc>
                  <a:txBody>
                    <a:bodyPr/>
                    <a:lstStyle/>
                    <a:p>
                      <a:pPr>
                        <a:buNone/>
                      </a:pPr>
                      <a:r>
                        <a:rPr lang="en-ZA" sz="2400"/>
                        <a:t>Higher operational risk</a:t>
                      </a:r>
                    </a:p>
                  </a:txBody>
                  <a:tcPr anchor="ctr"/>
                </a:tc>
                <a:tc>
                  <a:txBody>
                    <a:bodyPr/>
                    <a:lstStyle/>
                    <a:p>
                      <a:pPr>
                        <a:buNone/>
                      </a:pPr>
                      <a:r>
                        <a:rPr lang="en-ZA" sz="2400"/>
                        <a:t>Reduced human risk</a:t>
                      </a:r>
                    </a:p>
                  </a:txBody>
                  <a:tcPr anchor="ctr"/>
                </a:tc>
                <a:extLst>
                  <a:ext uri="{0D108BD9-81ED-4DB2-BD59-A6C34878D82A}">
                    <a16:rowId xmlns:a16="http://schemas.microsoft.com/office/drawing/2014/main" val="1523578699"/>
                  </a:ext>
                </a:extLst>
              </a:tr>
              <a:tr h="0">
                <a:tc>
                  <a:txBody>
                    <a:bodyPr/>
                    <a:lstStyle/>
                    <a:p>
                      <a:pPr>
                        <a:buNone/>
                      </a:pPr>
                      <a:r>
                        <a:rPr lang="en-ZA" sz="2400"/>
                        <a:t>Shorter endurance</a:t>
                      </a:r>
                    </a:p>
                  </a:txBody>
                  <a:tcPr anchor="ctr"/>
                </a:tc>
                <a:tc>
                  <a:txBody>
                    <a:bodyPr/>
                    <a:lstStyle/>
                    <a:p>
                      <a:pPr>
                        <a:buNone/>
                      </a:pPr>
                      <a:r>
                        <a:rPr lang="en-ZA" sz="2400"/>
                        <a:t>Potential for longer endurance</a:t>
                      </a:r>
                    </a:p>
                  </a:txBody>
                  <a:tcPr anchor="ctr"/>
                </a:tc>
                <a:extLst>
                  <a:ext uri="{0D108BD9-81ED-4DB2-BD59-A6C34878D82A}">
                    <a16:rowId xmlns:a16="http://schemas.microsoft.com/office/drawing/2014/main" val="3957651281"/>
                  </a:ext>
                </a:extLst>
              </a:tr>
              <a:tr h="0">
                <a:tc>
                  <a:txBody>
                    <a:bodyPr/>
                    <a:lstStyle/>
                    <a:p>
                      <a:pPr>
                        <a:buNone/>
                      </a:pPr>
                      <a:r>
                        <a:rPr lang="en-ZA" sz="2400" dirty="0"/>
                        <a:t>Higher operational cost</a:t>
                      </a:r>
                    </a:p>
                  </a:txBody>
                  <a:tcPr anchor="ctr"/>
                </a:tc>
                <a:tc>
                  <a:txBody>
                    <a:bodyPr/>
                    <a:lstStyle/>
                    <a:p>
                      <a:pPr>
                        <a:buNone/>
                      </a:pPr>
                      <a:r>
                        <a:rPr lang="en-ZA" sz="2400" dirty="0"/>
                        <a:t>Lower operational cost</a:t>
                      </a:r>
                    </a:p>
                  </a:txBody>
                  <a:tcPr anchor="ctr"/>
                </a:tc>
                <a:extLst>
                  <a:ext uri="{0D108BD9-81ED-4DB2-BD59-A6C34878D82A}">
                    <a16:rowId xmlns:a16="http://schemas.microsoft.com/office/drawing/2014/main" val="1450318718"/>
                  </a:ext>
                </a:extLst>
              </a:tr>
            </a:tbl>
          </a:graphicData>
        </a:graphic>
      </p:graphicFrame>
      <p:pic>
        <p:nvPicPr>
          <p:cNvPr id="10" name="Picture 9">
            <a:extLst>
              <a:ext uri="{FF2B5EF4-FFF2-40B4-BE49-F238E27FC236}">
                <a16:creationId xmlns:a16="http://schemas.microsoft.com/office/drawing/2014/main" id="{F36C10D9-F289-94B2-4FB7-C77517412FA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1857" y="1485794"/>
            <a:ext cx="3600000" cy="2358000"/>
          </a:xfrm>
          <a:prstGeom prst="rect">
            <a:avLst/>
          </a:prstGeom>
        </p:spPr>
      </p:pic>
      <p:sp>
        <p:nvSpPr>
          <p:cNvPr id="11" name="TextBox 10">
            <a:extLst>
              <a:ext uri="{FF2B5EF4-FFF2-40B4-BE49-F238E27FC236}">
                <a16:creationId xmlns:a16="http://schemas.microsoft.com/office/drawing/2014/main" id="{4E868020-8AC0-263D-9A64-02A0E4565AE1}"/>
              </a:ext>
            </a:extLst>
          </p:cNvPr>
          <p:cNvSpPr txBox="1"/>
          <p:nvPr/>
        </p:nvSpPr>
        <p:spPr>
          <a:xfrm>
            <a:off x="1611086" y="10467989"/>
            <a:ext cx="2520000" cy="230832"/>
          </a:xfrm>
          <a:prstGeom prst="rect">
            <a:avLst/>
          </a:prstGeom>
          <a:noFill/>
        </p:spPr>
        <p:txBody>
          <a:bodyPr wrap="square" rtlCol="0">
            <a:spAutoFit/>
          </a:bodyPr>
          <a:lstStyle/>
          <a:p>
            <a:r>
              <a:rPr lang="en-ZA" sz="900">
                <a:hlinkClick r:id="rId4" tooltip="https://commons.wikimedia.org/wiki/File:Global_Hawk_1.jpg"/>
              </a:rPr>
              <a:t>This Photo</a:t>
            </a:r>
            <a:r>
              <a:rPr lang="en-ZA" sz="900"/>
              <a:t> by Unknown Author is licensed under </a:t>
            </a:r>
            <a:r>
              <a:rPr lang="en-ZA" sz="900">
                <a:hlinkClick r:id="rId5" tooltip="https://creativecommons.org/licenses/by-sa/3.0/"/>
              </a:rPr>
              <a:t>CC BY-SA</a:t>
            </a:r>
            <a:endParaRPr lang="en-ZA" sz="900"/>
          </a:p>
        </p:txBody>
      </p:sp>
      <p:pic>
        <p:nvPicPr>
          <p:cNvPr id="13" name="Picture 12">
            <a:extLst>
              <a:ext uri="{FF2B5EF4-FFF2-40B4-BE49-F238E27FC236}">
                <a16:creationId xmlns:a16="http://schemas.microsoft.com/office/drawing/2014/main" id="{A01CF37E-7F72-4A4D-9EAE-F2734B4864EA}"/>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697887" y="1409868"/>
            <a:ext cx="3600000" cy="2399063"/>
          </a:xfrm>
          <a:prstGeom prst="rect">
            <a:avLst/>
          </a:prstGeom>
        </p:spPr>
      </p:pic>
      <p:sp>
        <p:nvSpPr>
          <p:cNvPr id="14" name="TextBox 13">
            <a:extLst>
              <a:ext uri="{FF2B5EF4-FFF2-40B4-BE49-F238E27FC236}">
                <a16:creationId xmlns:a16="http://schemas.microsoft.com/office/drawing/2014/main" id="{08F26E19-30C1-6C49-ABDA-E6E58593D9C5}"/>
              </a:ext>
            </a:extLst>
          </p:cNvPr>
          <p:cNvSpPr txBox="1"/>
          <p:nvPr/>
        </p:nvSpPr>
        <p:spPr>
          <a:xfrm>
            <a:off x="7525461" y="11307925"/>
            <a:ext cx="2520000" cy="230832"/>
          </a:xfrm>
          <a:prstGeom prst="rect">
            <a:avLst/>
          </a:prstGeom>
          <a:noFill/>
        </p:spPr>
        <p:txBody>
          <a:bodyPr wrap="square" rtlCol="0">
            <a:spAutoFit/>
          </a:bodyPr>
          <a:lstStyle/>
          <a:p>
            <a:r>
              <a:rPr lang="en-ZA" sz="900">
                <a:hlinkClick r:id="rId7" tooltip="https://pinoycadcoin.blogspot.com/2018/02/free-alison-courses-to-level-up-your.html"/>
              </a:rPr>
              <a:t>This Photo</a:t>
            </a:r>
            <a:r>
              <a:rPr lang="en-ZA" sz="900"/>
              <a:t> by Unknown Author is licensed under </a:t>
            </a:r>
            <a:r>
              <a:rPr lang="en-ZA" sz="900">
                <a:hlinkClick r:id="rId8" tooltip="https://creativecommons.org/licenses/by-nc/3.0/"/>
              </a:rPr>
              <a:t>CC BY-NC</a:t>
            </a:r>
            <a:endParaRPr lang="en-ZA" sz="900"/>
          </a:p>
        </p:txBody>
      </p:sp>
    </p:spTree>
    <p:extLst>
      <p:ext uri="{BB962C8B-B14F-4D97-AF65-F5344CB8AC3E}">
        <p14:creationId xmlns:p14="http://schemas.microsoft.com/office/powerpoint/2010/main" val="364649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E2D0C-4F96-A9A4-EC48-83CF47F0D8B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3C3C55A-8C43-DC15-7019-E45B93E3DEAF}"/>
              </a:ext>
            </a:extLst>
          </p:cNvPr>
          <p:cNvSpPr txBox="1"/>
          <p:nvPr/>
        </p:nvSpPr>
        <p:spPr>
          <a:xfrm>
            <a:off x="529508" y="521902"/>
            <a:ext cx="6774806" cy="1200329"/>
          </a:xfrm>
          <a:prstGeom prst="rect">
            <a:avLst/>
          </a:prstGeom>
          <a:noFill/>
        </p:spPr>
        <p:txBody>
          <a:bodyPr wrap="square" rtlCol="0">
            <a:spAutoFit/>
          </a:bodyPr>
          <a:lstStyle/>
          <a:p>
            <a:r>
              <a:rPr lang="en-US" sz="3600" b="1" dirty="0">
                <a:solidFill>
                  <a:srgbClr val="FAAA1C"/>
                </a:solidFill>
                <a:latin typeface="Arial" panose="020B0604020202020204" pitchFamily="34" charset="0"/>
                <a:cs typeface="Arial" panose="020B0604020202020204" pitchFamily="34" charset="0"/>
              </a:rPr>
              <a:t>Imagine a South Africa Where Drones Thrive</a:t>
            </a:r>
            <a:endParaRPr lang="en-ZA" sz="3600" b="1" dirty="0">
              <a:solidFill>
                <a:srgbClr val="FAAA1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18F64CA-4EE6-E2AF-A8B6-017830670001}"/>
              </a:ext>
            </a:extLst>
          </p:cNvPr>
          <p:cNvSpPr txBox="1"/>
          <p:nvPr/>
        </p:nvSpPr>
        <p:spPr>
          <a:xfrm>
            <a:off x="529508" y="1837281"/>
            <a:ext cx="6170946" cy="4893647"/>
          </a:xfrm>
          <a:prstGeom prst="rect">
            <a:avLst/>
          </a:prstGeom>
          <a:noFill/>
        </p:spPr>
        <p:txBody>
          <a:bodyPr wrap="square" rtlCol="0">
            <a:spAutoFit/>
          </a:bodyPr>
          <a:lstStyle/>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Gog’ Khumalo receives chronic medication delivered by drone in rural Limpopo</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Naledi completes environmental research using long-range drone surveys</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Infrastructure inspections are conducted faster and safer</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Emergency responders assess disaster areas in minutes</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Themba proposes to his girlfriend during a coordinated drone light show</a:t>
            </a:r>
          </a:p>
          <a:p>
            <a:pPr marL="285750" indent="-285750">
              <a:buFont typeface="Wingdings" panose="05000000000000000000" pitchFamily="2" charset="2"/>
              <a:buChar char="§"/>
            </a:pPr>
            <a:r>
              <a:rPr lang="en-US" sz="2400" dirty="0">
                <a:latin typeface="Arial" panose="020B0604020202020204" pitchFamily="34" charset="0"/>
                <a:cs typeface="Arial" panose="020B0604020202020204" pitchFamily="34" charset="0"/>
              </a:rPr>
              <a:t>Amy’s baby takes an air-taxi scholar transport to school</a:t>
            </a:r>
            <a:endParaRPr lang="en-ZA" sz="2400" dirty="0">
              <a:solidFill>
                <a:schemeClr val="bg2">
                  <a:lumMod val="25000"/>
                </a:schemeClr>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21CB9EFF-72F5-2130-BE37-F07FDB83EC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454" y="1722231"/>
            <a:ext cx="5400000" cy="3601757"/>
          </a:xfrm>
          <a:prstGeom prst="rect">
            <a:avLst/>
          </a:prstGeom>
        </p:spPr>
      </p:pic>
    </p:spTree>
    <p:extLst>
      <p:ext uri="{BB962C8B-B14F-4D97-AF65-F5344CB8AC3E}">
        <p14:creationId xmlns:p14="http://schemas.microsoft.com/office/powerpoint/2010/main" val="372504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05096-3D37-AB33-D13E-5466AB8752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3B0CCBD-79F0-C0AA-7BC1-CE3610715B77}"/>
              </a:ext>
            </a:extLst>
          </p:cNvPr>
          <p:cNvSpPr txBox="1"/>
          <p:nvPr/>
        </p:nvSpPr>
        <p:spPr>
          <a:xfrm>
            <a:off x="545539" y="792984"/>
            <a:ext cx="7460606" cy="646331"/>
          </a:xfrm>
          <a:prstGeom prst="rect">
            <a:avLst/>
          </a:prstGeom>
          <a:noFill/>
        </p:spPr>
        <p:txBody>
          <a:bodyPr wrap="square" rtlCol="0">
            <a:spAutoFit/>
          </a:bodyPr>
          <a:lstStyle/>
          <a:p>
            <a:r>
              <a:rPr lang="en-ZA" sz="3600" b="1" dirty="0">
                <a:solidFill>
                  <a:srgbClr val="FAAA1C"/>
                </a:solidFill>
                <a:latin typeface="Arial" panose="020B0604020202020204" pitchFamily="34" charset="0"/>
                <a:cs typeface="Arial" panose="020B0604020202020204" pitchFamily="34" charset="0"/>
              </a:rPr>
              <a:t>South Africa’s Pioneering Role</a:t>
            </a:r>
          </a:p>
        </p:txBody>
      </p:sp>
      <p:sp>
        <p:nvSpPr>
          <p:cNvPr id="4" name="TextBox 3">
            <a:extLst>
              <a:ext uri="{FF2B5EF4-FFF2-40B4-BE49-F238E27FC236}">
                <a16:creationId xmlns:a16="http://schemas.microsoft.com/office/drawing/2014/main" id="{761867E9-CA41-CD48-2BBE-2DF8299D30FA}"/>
              </a:ext>
            </a:extLst>
          </p:cNvPr>
          <p:cNvSpPr txBox="1"/>
          <p:nvPr/>
        </p:nvSpPr>
        <p:spPr>
          <a:xfrm>
            <a:off x="545539" y="2044110"/>
            <a:ext cx="5041646" cy="4154984"/>
          </a:xfrm>
          <a:prstGeom prst="rect">
            <a:avLst/>
          </a:prstGeom>
          <a:noFill/>
        </p:spPr>
        <p:txBody>
          <a:bodyPr wrap="square" rtlCol="0">
            <a:spAutoFit/>
          </a:bodyPr>
          <a:lstStyle/>
          <a:p>
            <a:r>
              <a:rPr lang="en-US" sz="2400" dirty="0">
                <a:solidFill>
                  <a:schemeClr val="bg2">
                    <a:lumMod val="25000"/>
                  </a:schemeClr>
                </a:solidFill>
                <a:latin typeface="Arial" panose="020B0604020202020204" pitchFamily="34" charset="0"/>
                <a:cs typeface="Arial" panose="020B0604020202020204" pitchFamily="34" charset="0"/>
              </a:rPr>
              <a:t>South Africa has been an early leader in UAV development:</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 1977: CSIR develops the Champion UAV</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1980s: SAAF deploys UAVs for reconnaissance</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Development of the Seeker UAV series</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South Africa among the first countries to introduce drone regulations in 2015</a:t>
            </a:r>
            <a:endParaRPr lang="en-ZA" sz="2400" dirty="0">
              <a:solidFill>
                <a:schemeClr val="bg2">
                  <a:lumMod val="25000"/>
                </a:schemeClr>
              </a:solidFill>
              <a:latin typeface="Arial" panose="020B0604020202020204" pitchFamily="34" charset="0"/>
              <a:cs typeface="Arial" panose="020B0604020202020204" pitchFamily="34" charset="0"/>
            </a:endParaRPr>
          </a:p>
        </p:txBody>
      </p:sp>
      <p:graphicFrame>
        <p:nvGraphicFramePr>
          <p:cNvPr id="6" name="Chart 5">
            <a:extLst>
              <a:ext uri="{FF2B5EF4-FFF2-40B4-BE49-F238E27FC236}">
                <a16:creationId xmlns:a16="http://schemas.microsoft.com/office/drawing/2014/main" id="{FCA74B04-21AC-3FAA-9AF8-671FCD9B3529}"/>
              </a:ext>
            </a:extLst>
          </p:cNvPr>
          <p:cNvGraphicFramePr/>
          <p:nvPr>
            <p:extLst>
              <p:ext uri="{D42A27DB-BD31-4B8C-83A1-F6EECF244321}">
                <p14:modId xmlns:p14="http://schemas.microsoft.com/office/powerpoint/2010/main" val="627951109"/>
              </p:ext>
            </p:extLst>
          </p:nvPr>
        </p:nvGraphicFramePr>
        <p:xfrm>
          <a:off x="5312229" y="1741713"/>
          <a:ext cx="6334232" cy="41549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0821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B94FF-F83B-E666-8E60-C737B31781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B5A094E-2DF1-BA87-54FA-196E64C8EE70}"/>
              </a:ext>
            </a:extLst>
          </p:cNvPr>
          <p:cNvSpPr txBox="1"/>
          <p:nvPr/>
        </p:nvSpPr>
        <p:spPr>
          <a:xfrm>
            <a:off x="529508" y="521902"/>
            <a:ext cx="7460606" cy="646331"/>
          </a:xfrm>
          <a:prstGeom prst="rect">
            <a:avLst/>
          </a:prstGeom>
          <a:noFill/>
        </p:spPr>
        <p:txBody>
          <a:bodyPr wrap="square" rtlCol="0">
            <a:spAutoFit/>
          </a:bodyPr>
          <a:lstStyle/>
          <a:p>
            <a:r>
              <a:rPr lang="en-ZA" sz="3600" b="1" dirty="0">
                <a:solidFill>
                  <a:srgbClr val="FAAA1C"/>
                </a:solidFill>
                <a:latin typeface="Arial" panose="020B0604020202020204" pitchFamily="34" charset="0"/>
                <a:cs typeface="Arial" panose="020B0604020202020204" pitchFamily="34" charset="0"/>
              </a:rPr>
              <a:t>South Africa’s Drone Opportunity</a:t>
            </a:r>
          </a:p>
        </p:txBody>
      </p:sp>
      <p:graphicFrame>
        <p:nvGraphicFramePr>
          <p:cNvPr id="6" name="Diagram 5">
            <a:extLst>
              <a:ext uri="{FF2B5EF4-FFF2-40B4-BE49-F238E27FC236}">
                <a16:creationId xmlns:a16="http://schemas.microsoft.com/office/drawing/2014/main" id="{F724155B-3CF6-D132-6BE7-0BC161FE5EDC}"/>
              </a:ext>
            </a:extLst>
          </p:cNvPr>
          <p:cNvGraphicFramePr/>
          <p:nvPr>
            <p:extLst>
              <p:ext uri="{D42A27DB-BD31-4B8C-83A1-F6EECF244321}">
                <p14:modId xmlns:p14="http://schemas.microsoft.com/office/powerpoint/2010/main" val="1510214792"/>
              </p:ext>
            </p:extLst>
          </p:nvPr>
        </p:nvGraphicFramePr>
        <p:xfrm>
          <a:off x="2032000" y="11682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81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D8CA3-4B1F-A8AF-3FBA-5BAC86E8E94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6E983AB-F108-0A21-96FD-CC3A76DD8977}"/>
              </a:ext>
            </a:extLst>
          </p:cNvPr>
          <p:cNvSpPr txBox="1"/>
          <p:nvPr/>
        </p:nvSpPr>
        <p:spPr>
          <a:xfrm>
            <a:off x="529508" y="521902"/>
            <a:ext cx="7057835" cy="1200329"/>
          </a:xfrm>
          <a:prstGeom prst="rect">
            <a:avLst/>
          </a:prstGeom>
          <a:noFill/>
        </p:spPr>
        <p:txBody>
          <a:bodyPr wrap="square" rtlCol="0">
            <a:spAutoFit/>
          </a:bodyPr>
          <a:lstStyle/>
          <a:p>
            <a:r>
              <a:rPr lang="en-US" sz="3600" b="1" dirty="0">
                <a:solidFill>
                  <a:srgbClr val="FAAA1C"/>
                </a:solidFill>
                <a:latin typeface="Arial" panose="020B0604020202020204" pitchFamily="34" charset="0"/>
                <a:cs typeface="Arial" panose="020B0604020202020204" pitchFamily="34" charset="0"/>
              </a:rPr>
              <a:t>Challenges to a Thriving Drone Ecosystem</a:t>
            </a:r>
            <a:endParaRPr lang="en-ZA" sz="3600" b="1" dirty="0">
              <a:solidFill>
                <a:srgbClr val="FAAA1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3E13BFB-699B-2DE2-205C-E8AB0FAF9C56}"/>
              </a:ext>
            </a:extLst>
          </p:cNvPr>
          <p:cNvSpPr txBox="1"/>
          <p:nvPr/>
        </p:nvSpPr>
        <p:spPr>
          <a:xfrm>
            <a:off x="545540" y="2044110"/>
            <a:ext cx="5047990" cy="3785652"/>
          </a:xfrm>
          <a:prstGeom prst="rect">
            <a:avLst/>
          </a:prstGeom>
          <a:noFill/>
        </p:spPr>
        <p:txBody>
          <a:bodyPr wrap="square" rtlCol="0">
            <a:spAutoFit/>
          </a:bodyPr>
          <a:lstStyle/>
          <a:p>
            <a:r>
              <a:rPr lang="en-US" sz="2400" dirty="0">
                <a:solidFill>
                  <a:schemeClr val="bg2">
                    <a:lumMod val="25000"/>
                  </a:schemeClr>
                </a:solidFill>
                <a:latin typeface="Arial" panose="020B0604020202020204" pitchFamily="34" charset="0"/>
                <a:cs typeface="Arial" panose="020B0604020202020204" pitchFamily="34" charset="0"/>
              </a:rPr>
              <a:t>Key challenges include:</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Regulatory complexity</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Limited BVLOS operational capability</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Airspace integration with manned aviation</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Lack of supporting infrastructure such as vertiports</a:t>
            </a:r>
          </a:p>
          <a:p>
            <a:pPr marL="285750" indent="-285750">
              <a:buFont typeface="Wingdings" panose="05000000000000000000" pitchFamily="2" charset="2"/>
              <a:buChar char="§"/>
            </a:pPr>
            <a:r>
              <a:rPr lang="en-US" sz="2400" dirty="0">
                <a:solidFill>
                  <a:schemeClr val="bg2">
                    <a:lumMod val="25000"/>
                  </a:schemeClr>
                </a:solidFill>
                <a:latin typeface="Arial" panose="020B0604020202020204" pitchFamily="34" charset="0"/>
                <a:cs typeface="Arial" panose="020B0604020202020204" pitchFamily="34" charset="0"/>
              </a:rPr>
              <a:t>Fragmented pilot projects and initiatives</a:t>
            </a:r>
            <a:endParaRPr lang="en-ZA" sz="2400" dirty="0">
              <a:solidFill>
                <a:schemeClr val="bg2">
                  <a:lumMod val="25000"/>
                </a:schemeClr>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5127859-2812-D371-F84A-1B7AFCC9FD5F}"/>
              </a:ext>
            </a:extLst>
          </p:cNvPr>
          <p:cNvSpPr/>
          <p:nvPr/>
        </p:nvSpPr>
        <p:spPr>
          <a:xfrm>
            <a:off x="7089289" y="1702404"/>
            <a:ext cx="4109422" cy="3840480"/>
          </a:xfrm>
          <a:prstGeom prst="roundRect">
            <a:avLst>
              <a:gd name="adj" fmla="val 3782"/>
            </a:avLst>
          </a:prstGeom>
          <a:solidFill>
            <a:srgbClr val="FAAA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a:extLst>
              <a:ext uri="{FF2B5EF4-FFF2-40B4-BE49-F238E27FC236}">
                <a16:creationId xmlns:a16="http://schemas.microsoft.com/office/drawing/2014/main" id="{0BAC38D2-0885-2AFA-C14F-99D0FE9EC3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6378"/>
            <a:ext cx="4979908" cy="4979908"/>
          </a:xfrm>
          <a:prstGeom prst="rect">
            <a:avLst/>
          </a:prstGeom>
        </p:spPr>
      </p:pic>
    </p:spTree>
    <p:extLst>
      <p:ext uri="{BB962C8B-B14F-4D97-AF65-F5344CB8AC3E}">
        <p14:creationId xmlns:p14="http://schemas.microsoft.com/office/powerpoint/2010/main" val="241156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D5FF7-89FB-BAE9-7CAC-08F0A246661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BDD1646-494D-CFDB-A31A-0B75C74A06F1}"/>
              </a:ext>
            </a:extLst>
          </p:cNvPr>
          <p:cNvSpPr txBox="1"/>
          <p:nvPr/>
        </p:nvSpPr>
        <p:spPr>
          <a:xfrm>
            <a:off x="550557" y="705072"/>
            <a:ext cx="7057835" cy="646331"/>
          </a:xfrm>
          <a:prstGeom prst="rect">
            <a:avLst/>
          </a:prstGeom>
          <a:noFill/>
        </p:spPr>
        <p:txBody>
          <a:bodyPr wrap="square" rtlCol="0">
            <a:spAutoFit/>
          </a:bodyPr>
          <a:lstStyle/>
          <a:p>
            <a:r>
              <a:rPr lang="en-US" sz="3600" b="1" dirty="0">
                <a:solidFill>
                  <a:srgbClr val="FAAA1C"/>
                </a:solidFill>
                <a:latin typeface="Arial" panose="020B0604020202020204" pitchFamily="34" charset="0"/>
                <a:cs typeface="Arial" panose="020B0604020202020204" pitchFamily="34" charset="0"/>
              </a:rPr>
              <a:t>Building the Drone Ecosystem</a:t>
            </a:r>
            <a:endParaRPr lang="en-ZA" sz="3600" b="1" dirty="0">
              <a:solidFill>
                <a:srgbClr val="FAAA1C"/>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A791E2B-3F46-0EFC-4D74-8FDA566F1B42}"/>
              </a:ext>
            </a:extLst>
          </p:cNvPr>
          <p:cNvSpPr txBox="1"/>
          <p:nvPr/>
        </p:nvSpPr>
        <p:spPr>
          <a:xfrm>
            <a:off x="545540" y="2044110"/>
            <a:ext cx="5047990" cy="3785652"/>
          </a:xfrm>
          <a:prstGeom prst="rect">
            <a:avLst/>
          </a:prstGeom>
          <a:noFill/>
        </p:spPr>
        <p:txBody>
          <a:bodyPr wrap="square" rtlCol="0">
            <a:spAutoFit/>
          </a:bodyPr>
          <a:lstStyle/>
          <a:p>
            <a:r>
              <a:rPr lang="en-US" sz="2400" dirty="0"/>
              <a:t>To unlock the full potential of drones:</a:t>
            </a:r>
          </a:p>
          <a:p>
            <a:endParaRPr lang="en-US" sz="2400" dirty="0"/>
          </a:p>
          <a:p>
            <a:pPr marL="342900" indent="-342900">
              <a:buFont typeface="Wingdings" panose="05000000000000000000" pitchFamily="2" charset="2"/>
              <a:buChar char="§"/>
            </a:pPr>
            <a:r>
              <a:rPr lang="en-US" sz="2400" dirty="0"/>
              <a:t>Risk-based regulatory frameworks</a:t>
            </a:r>
          </a:p>
          <a:p>
            <a:pPr marL="342900" indent="-342900">
              <a:buFont typeface="Wingdings" panose="05000000000000000000" pitchFamily="2" charset="2"/>
              <a:buChar char="§"/>
            </a:pPr>
            <a:r>
              <a:rPr lang="en-US" sz="2400" dirty="0"/>
              <a:t>Drone corridors and testing zones</a:t>
            </a:r>
          </a:p>
          <a:p>
            <a:pPr marL="342900" indent="-342900">
              <a:buFont typeface="Wingdings" panose="05000000000000000000" pitchFamily="2" charset="2"/>
              <a:buChar char="§"/>
            </a:pPr>
            <a:r>
              <a:rPr lang="en-US" sz="2400" dirty="0"/>
              <a:t>Integration with air traffic management systems</a:t>
            </a:r>
          </a:p>
          <a:p>
            <a:pPr marL="342900" indent="-342900">
              <a:buFont typeface="Wingdings" panose="05000000000000000000" pitchFamily="2" charset="2"/>
              <a:buChar char="§"/>
            </a:pPr>
            <a:r>
              <a:rPr lang="en-US" sz="2400" dirty="0"/>
              <a:t>Infrastructure planning including vertiports</a:t>
            </a:r>
          </a:p>
          <a:p>
            <a:pPr marL="342900" indent="-342900">
              <a:buFont typeface="Wingdings" panose="05000000000000000000" pitchFamily="2" charset="2"/>
              <a:buChar char="§"/>
            </a:pPr>
            <a:r>
              <a:rPr lang="en-US" sz="2400" dirty="0"/>
              <a:t>Regulatory sandboxes to enable innovation</a:t>
            </a:r>
          </a:p>
        </p:txBody>
      </p:sp>
      <p:sp>
        <p:nvSpPr>
          <p:cNvPr id="5" name="Rectangle: Rounded Corners 4">
            <a:extLst>
              <a:ext uri="{FF2B5EF4-FFF2-40B4-BE49-F238E27FC236}">
                <a16:creationId xmlns:a16="http://schemas.microsoft.com/office/drawing/2014/main" id="{5417E71D-3B51-E84D-42B3-CE372F3D2FD2}"/>
              </a:ext>
            </a:extLst>
          </p:cNvPr>
          <p:cNvSpPr/>
          <p:nvPr/>
        </p:nvSpPr>
        <p:spPr>
          <a:xfrm>
            <a:off x="7089289" y="1702404"/>
            <a:ext cx="4109422" cy="3840480"/>
          </a:xfrm>
          <a:prstGeom prst="roundRect">
            <a:avLst>
              <a:gd name="adj" fmla="val 3782"/>
            </a:avLst>
          </a:prstGeom>
          <a:solidFill>
            <a:srgbClr val="FAAA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6">
            <a:extLst>
              <a:ext uri="{FF2B5EF4-FFF2-40B4-BE49-F238E27FC236}">
                <a16:creationId xmlns:a16="http://schemas.microsoft.com/office/drawing/2014/main" id="{2B2B9ADE-9B48-ED00-B40F-009BDC558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946378"/>
            <a:ext cx="4979908" cy="4979908"/>
          </a:xfrm>
          <a:prstGeom prst="rect">
            <a:avLst/>
          </a:prstGeom>
        </p:spPr>
      </p:pic>
    </p:spTree>
    <p:extLst>
      <p:ext uri="{BB962C8B-B14F-4D97-AF65-F5344CB8AC3E}">
        <p14:creationId xmlns:p14="http://schemas.microsoft.com/office/powerpoint/2010/main" val="1089106827"/>
      </p:ext>
    </p:extLst>
  </p:cSld>
  <p:clrMapOvr>
    <a:masterClrMapping/>
  </p:clrMapOvr>
</p:sld>
</file>

<file path=ppt/theme/theme1.xml><?xml version="1.0" encoding="utf-8"?>
<a:theme xmlns:a="http://schemas.openxmlformats.org/drawingml/2006/main" name="Cover Page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0.xml><?xml version="1.0" encoding="utf-8"?>
<a:theme xmlns:a="http://schemas.openxmlformats.org/drawingml/2006/main" name="Thank you Slid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nner Page 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Inner Page 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Slide Divider 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Slide Divider 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2_Slide Divider 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3_Slide Divider 4">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4_Slide Divider 5">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5_Slide Divider 6">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1505</Words>
  <Application>Microsoft Office PowerPoint</Application>
  <PresentationFormat>Widescreen</PresentationFormat>
  <Paragraphs>209</Paragraphs>
  <Slides>11</Slides>
  <Notes>9</Notes>
  <HiddenSlides>0</HiddenSlides>
  <MMClips>0</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11</vt:i4>
      </vt:variant>
    </vt:vector>
  </HeadingPairs>
  <TitlesOfParts>
    <vt:vector size="26" baseType="lpstr">
      <vt:lpstr>Aptos</vt:lpstr>
      <vt:lpstr>Arial</vt:lpstr>
      <vt:lpstr>Courier New</vt:lpstr>
      <vt:lpstr>Symbol</vt:lpstr>
      <vt:lpstr>Wingdings</vt:lpstr>
      <vt:lpstr>Cover Page </vt:lpstr>
      <vt:lpstr>Inner Page 1</vt:lpstr>
      <vt:lpstr>1_Inner Page 2</vt:lpstr>
      <vt:lpstr>Slide Divider 1</vt:lpstr>
      <vt:lpstr>1_Slide Divider 2</vt:lpstr>
      <vt:lpstr>2_Slide Divider 3</vt:lpstr>
      <vt:lpstr>3_Slide Divider 4</vt:lpstr>
      <vt:lpstr>4_Slide Divider 5</vt:lpstr>
      <vt:lpstr>5_Slide Divider 6</vt:lpstr>
      <vt:lpstr>Thank you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Oswald Mohape</dc:creator>
  <cp:lastModifiedBy>Mary Chirwa</cp:lastModifiedBy>
  <cp:revision>2</cp:revision>
  <dcterms:created xsi:type="dcterms:W3CDTF">2026-02-16T12:46:11Z</dcterms:created>
  <dcterms:modified xsi:type="dcterms:W3CDTF">2026-03-16T18:23:18Z</dcterms:modified>
</cp:coreProperties>
</file>